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 id="2147483705" r:id="rId2"/>
    <p:sldMasterId id="2147483717" r:id="rId3"/>
    <p:sldMasterId id="2147483735" r:id="rId4"/>
    <p:sldMasterId id="2147483752" r:id="rId5"/>
    <p:sldMasterId id="2147483764" r:id="rId6"/>
    <p:sldMasterId id="2147483776" r:id="rId7"/>
    <p:sldMasterId id="2147483788" r:id="rId8"/>
    <p:sldMasterId id="2147483804" r:id="rId9"/>
  </p:sldMasterIdLst>
  <p:notesMasterIdLst>
    <p:notesMasterId r:id="rId111"/>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presProps" Target="pres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3" Type="http://schemas.openxmlformats.org/officeDocument/2006/relationships/hyperlink" Target="https://u-tor.com/topic/software-quality-defined-and-measure" TargetMode="External"/><Relationship Id="rId2" Type="http://schemas.openxmlformats.org/officeDocument/2006/relationships/hyperlink" Target="https://www.testbytes.net/blog/what-is-software-quality/" TargetMode="External"/><Relationship Id="rId1" Type="http://schemas.openxmlformats.org/officeDocument/2006/relationships/hyperlink" Target="https://asq.org/quality-resources/software-quality"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u-tor.com/topic/software-quality-defined-and-measure" TargetMode="External"/><Relationship Id="rId2" Type="http://schemas.openxmlformats.org/officeDocument/2006/relationships/hyperlink" Target="https://www.testbytes.net/blog/what-is-software-quality/" TargetMode="External"/><Relationship Id="rId1" Type="http://schemas.openxmlformats.org/officeDocument/2006/relationships/hyperlink" Target="https://asq.org/quality-resources/software-quality"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4445AD-7E28-4793-9841-081704929C67}"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979F7DA4-C727-430F-966B-21FFDDC2DD6C}">
      <dgm:prSet/>
      <dgm:spPr/>
      <dgm:t>
        <a:bodyPr/>
        <a:lstStyle/>
        <a:p>
          <a:r>
            <a:rPr lang="en-US" b="0" i="0" baseline="0"/>
            <a:t>“Transparency” is an experimental messenger that breaks the conventions of messengers by eliminating the idea of privacy.</a:t>
          </a:r>
          <a:endParaRPr lang="en-US"/>
        </a:p>
      </dgm:t>
    </dgm:pt>
    <dgm:pt modelId="{A339096F-0492-4B13-92A7-2FCBE4D3C47E}" type="parTrans" cxnId="{427CF264-CFC3-493F-B732-07D274690EE4}">
      <dgm:prSet/>
      <dgm:spPr/>
      <dgm:t>
        <a:bodyPr/>
        <a:lstStyle/>
        <a:p>
          <a:endParaRPr lang="en-US"/>
        </a:p>
      </dgm:t>
    </dgm:pt>
    <dgm:pt modelId="{D844EB19-8C2D-40F2-9EBF-88FF03F5F62C}" type="sibTrans" cxnId="{427CF264-CFC3-493F-B732-07D274690EE4}">
      <dgm:prSet/>
      <dgm:spPr/>
      <dgm:t>
        <a:bodyPr/>
        <a:lstStyle/>
        <a:p>
          <a:endParaRPr lang="en-US"/>
        </a:p>
      </dgm:t>
    </dgm:pt>
    <dgm:pt modelId="{F8108232-2585-4178-B587-576CF5FC7CE6}">
      <dgm:prSet/>
      <dgm:spPr/>
      <dgm:t>
        <a:bodyPr/>
        <a:lstStyle/>
        <a:p>
          <a:r>
            <a:rPr lang="en-US" b="0" i="0" baseline="0"/>
            <a:t>“Transparency” is meant to be an example of what would happen if everyone could access anyone’s personal messages.</a:t>
          </a:r>
          <a:endParaRPr lang="en-US"/>
        </a:p>
      </dgm:t>
    </dgm:pt>
    <dgm:pt modelId="{191BD469-30E2-4CFD-A620-048011074762}" type="parTrans" cxnId="{FA66A91A-9A0B-4D0B-ADD0-0475D0F83E8B}">
      <dgm:prSet/>
      <dgm:spPr/>
      <dgm:t>
        <a:bodyPr/>
        <a:lstStyle/>
        <a:p>
          <a:endParaRPr lang="en-US"/>
        </a:p>
      </dgm:t>
    </dgm:pt>
    <dgm:pt modelId="{AAF3D2C8-18B3-416D-B82B-55202C99B6CB}" type="sibTrans" cxnId="{FA66A91A-9A0B-4D0B-ADD0-0475D0F83E8B}">
      <dgm:prSet/>
      <dgm:spPr/>
      <dgm:t>
        <a:bodyPr/>
        <a:lstStyle/>
        <a:p>
          <a:endParaRPr lang="en-US"/>
        </a:p>
      </dgm:t>
    </dgm:pt>
    <dgm:pt modelId="{CA9D8AFB-6F5A-44D2-AE5C-B5DE2B29A30D}">
      <dgm:prSet/>
      <dgm:spPr/>
      <dgm:t>
        <a:bodyPr/>
        <a:lstStyle/>
        <a:p>
          <a:r>
            <a:rPr lang="en-US"/>
            <a:t>It explores the idea of trust and accountability.</a:t>
          </a:r>
        </a:p>
      </dgm:t>
    </dgm:pt>
    <dgm:pt modelId="{96280CF9-12D2-4F58-953C-41E60D0968FC}" type="parTrans" cxnId="{136A57A7-A0F9-4175-A104-3E6B2ACD358F}">
      <dgm:prSet/>
      <dgm:spPr/>
      <dgm:t>
        <a:bodyPr/>
        <a:lstStyle/>
        <a:p>
          <a:endParaRPr lang="en-US"/>
        </a:p>
      </dgm:t>
    </dgm:pt>
    <dgm:pt modelId="{321F37CA-26FF-4BB0-92F8-D48EBAAE48D8}" type="sibTrans" cxnId="{136A57A7-A0F9-4175-A104-3E6B2ACD358F}">
      <dgm:prSet/>
      <dgm:spPr/>
      <dgm:t>
        <a:bodyPr/>
        <a:lstStyle/>
        <a:p>
          <a:endParaRPr lang="en-US"/>
        </a:p>
      </dgm:t>
    </dgm:pt>
    <dgm:pt modelId="{85C7DAC8-27E4-4A74-AF0E-F682AEE0B4DD}">
      <dgm:prSet/>
      <dgm:spPr/>
      <dgm:t>
        <a:bodyPr/>
        <a:lstStyle/>
        <a:p>
          <a:r>
            <a:rPr lang="en-US"/>
            <a:t>The idea is niche and is not considered a substitute for messengers.</a:t>
          </a:r>
        </a:p>
      </dgm:t>
    </dgm:pt>
    <dgm:pt modelId="{DAD33CF3-56BC-4649-A362-C9212E90E600}" type="parTrans" cxnId="{07EEB740-5603-428F-B606-9BF100325949}">
      <dgm:prSet/>
      <dgm:spPr/>
      <dgm:t>
        <a:bodyPr/>
        <a:lstStyle/>
        <a:p>
          <a:endParaRPr lang="en-US"/>
        </a:p>
      </dgm:t>
    </dgm:pt>
    <dgm:pt modelId="{C7754437-05AC-4A71-B626-46FC5F258409}" type="sibTrans" cxnId="{07EEB740-5603-428F-B606-9BF100325949}">
      <dgm:prSet/>
      <dgm:spPr/>
      <dgm:t>
        <a:bodyPr/>
        <a:lstStyle/>
        <a:p>
          <a:endParaRPr lang="en-US"/>
        </a:p>
      </dgm:t>
    </dgm:pt>
    <dgm:pt modelId="{3C00F22E-8803-43E9-A4CF-EC33C483DF6A}" type="pres">
      <dgm:prSet presAssocID="{784445AD-7E28-4793-9841-081704929C67}" presName="vert0" presStyleCnt="0">
        <dgm:presLayoutVars>
          <dgm:dir/>
          <dgm:animOne val="branch"/>
          <dgm:animLvl val="lvl"/>
        </dgm:presLayoutVars>
      </dgm:prSet>
      <dgm:spPr/>
    </dgm:pt>
    <dgm:pt modelId="{25F0909C-E0AC-4D32-B945-66DBD8E0808D}" type="pres">
      <dgm:prSet presAssocID="{979F7DA4-C727-430F-966B-21FFDDC2DD6C}" presName="thickLine" presStyleLbl="alignNode1" presStyleIdx="0" presStyleCnt="4"/>
      <dgm:spPr/>
    </dgm:pt>
    <dgm:pt modelId="{6FB68C0C-6052-42AC-BBB2-4D631F97DC74}" type="pres">
      <dgm:prSet presAssocID="{979F7DA4-C727-430F-966B-21FFDDC2DD6C}" presName="horz1" presStyleCnt="0"/>
      <dgm:spPr/>
    </dgm:pt>
    <dgm:pt modelId="{8DB24988-945E-4F99-9944-95FE5DA9C0CA}" type="pres">
      <dgm:prSet presAssocID="{979F7DA4-C727-430F-966B-21FFDDC2DD6C}" presName="tx1" presStyleLbl="revTx" presStyleIdx="0" presStyleCnt="4"/>
      <dgm:spPr/>
    </dgm:pt>
    <dgm:pt modelId="{2A9FEDFD-E0CF-41E0-880D-C634915A7D9A}" type="pres">
      <dgm:prSet presAssocID="{979F7DA4-C727-430F-966B-21FFDDC2DD6C}" presName="vert1" presStyleCnt="0"/>
      <dgm:spPr/>
    </dgm:pt>
    <dgm:pt modelId="{EF36C3B9-0D54-484A-8EDC-F3EE237FE229}" type="pres">
      <dgm:prSet presAssocID="{F8108232-2585-4178-B587-576CF5FC7CE6}" presName="thickLine" presStyleLbl="alignNode1" presStyleIdx="1" presStyleCnt="4"/>
      <dgm:spPr/>
    </dgm:pt>
    <dgm:pt modelId="{7980D6E0-C065-40E7-AF8F-D8434034EE2C}" type="pres">
      <dgm:prSet presAssocID="{F8108232-2585-4178-B587-576CF5FC7CE6}" presName="horz1" presStyleCnt="0"/>
      <dgm:spPr/>
    </dgm:pt>
    <dgm:pt modelId="{D4B51086-27F6-4ED1-841F-D89857EA63F9}" type="pres">
      <dgm:prSet presAssocID="{F8108232-2585-4178-B587-576CF5FC7CE6}" presName="tx1" presStyleLbl="revTx" presStyleIdx="1" presStyleCnt="4"/>
      <dgm:spPr/>
    </dgm:pt>
    <dgm:pt modelId="{3AB2BD19-6CD9-4D46-AB23-87F49D602D0F}" type="pres">
      <dgm:prSet presAssocID="{F8108232-2585-4178-B587-576CF5FC7CE6}" presName="vert1" presStyleCnt="0"/>
      <dgm:spPr/>
    </dgm:pt>
    <dgm:pt modelId="{0EC88C57-600E-40FB-BD3C-029A9D6EFD7C}" type="pres">
      <dgm:prSet presAssocID="{CA9D8AFB-6F5A-44D2-AE5C-B5DE2B29A30D}" presName="thickLine" presStyleLbl="alignNode1" presStyleIdx="2" presStyleCnt="4"/>
      <dgm:spPr/>
    </dgm:pt>
    <dgm:pt modelId="{E37547C1-CA9F-4BEB-BE87-E3D548F8DEB8}" type="pres">
      <dgm:prSet presAssocID="{CA9D8AFB-6F5A-44D2-AE5C-B5DE2B29A30D}" presName="horz1" presStyleCnt="0"/>
      <dgm:spPr/>
    </dgm:pt>
    <dgm:pt modelId="{3A027655-820B-462E-9860-7DCB09511F06}" type="pres">
      <dgm:prSet presAssocID="{CA9D8AFB-6F5A-44D2-AE5C-B5DE2B29A30D}" presName="tx1" presStyleLbl="revTx" presStyleIdx="2" presStyleCnt="4"/>
      <dgm:spPr/>
    </dgm:pt>
    <dgm:pt modelId="{FCC3CFDD-6970-404A-9DD7-854EF562336A}" type="pres">
      <dgm:prSet presAssocID="{CA9D8AFB-6F5A-44D2-AE5C-B5DE2B29A30D}" presName="vert1" presStyleCnt="0"/>
      <dgm:spPr/>
    </dgm:pt>
    <dgm:pt modelId="{D2B8FEC9-9BD7-47ED-B17C-285760E16B22}" type="pres">
      <dgm:prSet presAssocID="{85C7DAC8-27E4-4A74-AF0E-F682AEE0B4DD}" presName="thickLine" presStyleLbl="alignNode1" presStyleIdx="3" presStyleCnt="4"/>
      <dgm:spPr/>
    </dgm:pt>
    <dgm:pt modelId="{41F0A5B0-8949-4314-ABC3-5FA578FA7674}" type="pres">
      <dgm:prSet presAssocID="{85C7DAC8-27E4-4A74-AF0E-F682AEE0B4DD}" presName="horz1" presStyleCnt="0"/>
      <dgm:spPr/>
    </dgm:pt>
    <dgm:pt modelId="{A84F3F68-B76A-4E32-856D-F10A74E47C4D}" type="pres">
      <dgm:prSet presAssocID="{85C7DAC8-27E4-4A74-AF0E-F682AEE0B4DD}" presName="tx1" presStyleLbl="revTx" presStyleIdx="3" presStyleCnt="4"/>
      <dgm:spPr/>
    </dgm:pt>
    <dgm:pt modelId="{27D90A99-9ED5-4EAA-89E6-6FC6CA0B6A7A}" type="pres">
      <dgm:prSet presAssocID="{85C7DAC8-27E4-4A74-AF0E-F682AEE0B4DD}" presName="vert1" presStyleCnt="0"/>
      <dgm:spPr/>
    </dgm:pt>
  </dgm:ptLst>
  <dgm:cxnLst>
    <dgm:cxn modelId="{7370AA09-3F82-4278-8106-2836E3A5964E}" type="presOf" srcId="{979F7DA4-C727-430F-966B-21FFDDC2DD6C}" destId="{8DB24988-945E-4F99-9944-95FE5DA9C0CA}" srcOrd="0" destOrd="0" presId="urn:microsoft.com/office/officeart/2008/layout/LinedList"/>
    <dgm:cxn modelId="{FA66A91A-9A0B-4D0B-ADD0-0475D0F83E8B}" srcId="{784445AD-7E28-4793-9841-081704929C67}" destId="{F8108232-2585-4178-B587-576CF5FC7CE6}" srcOrd="1" destOrd="0" parTransId="{191BD469-30E2-4CFD-A620-048011074762}" sibTransId="{AAF3D2C8-18B3-416D-B82B-55202C99B6CB}"/>
    <dgm:cxn modelId="{E9EE7334-DE19-4781-8BD8-DB731322931C}" type="presOf" srcId="{F8108232-2585-4178-B587-576CF5FC7CE6}" destId="{D4B51086-27F6-4ED1-841F-D89857EA63F9}" srcOrd="0" destOrd="0" presId="urn:microsoft.com/office/officeart/2008/layout/LinedList"/>
    <dgm:cxn modelId="{07EEB740-5603-428F-B606-9BF100325949}" srcId="{784445AD-7E28-4793-9841-081704929C67}" destId="{85C7DAC8-27E4-4A74-AF0E-F682AEE0B4DD}" srcOrd="3" destOrd="0" parTransId="{DAD33CF3-56BC-4649-A362-C9212E90E600}" sibTransId="{C7754437-05AC-4A71-B626-46FC5F258409}"/>
    <dgm:cxn modelId="{427CF264-CFC3-493F-B732-07D274690EE4}" srcId="{784445AD-7E28-4793-9841-081704929C67}" destId="{979F7DA4-C727-430F-966B-21FFDDC2DD6C}" srcOrd="0" destOrd="0" parTransId="{A339096F-0492-4B13-92A7-2FCBE4D3C47E}" sibTransId="{D844EB19-8C2D-40F2-9EBF-88FF03F5F62C}"/>
    <dgm:cxn modelId="{99023469-8D6C-465F-8FF9-8BCBFC14A156}" type="presOf" srcId="{CA9D8AFB-6F5A-44D2-AE5C-B5DE2B29A30D}" destId="{3A027655-820B-462E-9860-7DCB09511F06}" srcOrd="0" destOrd="0" presId="urn:microsoft.com/office/officeart/2008/layout/LinedList"/>
    <dgm:cxn modelId="{AABC8258-734C-4C07-9C98-8D42E55ED6D9}" type="presOf" srcId="{784445AD-7E28-4793-9841-081704929C67}" destId="{3C00F22E-8803-43E9-A4CF-EC33C483DF6A}" srcOrd="0" destOrd="0" presId="urn:microsoft.com/office/officeart/2008/layout/LinedList"/>
    <dgm:cxn modelId="{136A57A7-A0F9-4175-A104-3E6B2ACD358F}" srcId="{784445AD-7E28-4793-9841-081704929C67}" destId="{CA9D8AFB-6F5A-44D2-AE5C-B5DE2B29A30D}" srcOrd="2" destOrd="0" parTransId="{96280CF9-12D2-4F58-953C-41E60D0968FC}" sibTransId="{321F37CA-26FF-4BB0-92F8-D48EBAAE48D8}"/>
    <dgm:cxn modelId="{A8D99BB9-1508-48BC-8DBA-BE6B978C0AAD}" type="presOf" srcId="{85C7DAC8-27E4-4A74-AF0E-F682AEE0B4DD}" destId="{A84F3F68-B76A-4E32-856D-F10A74E47C4D}" srcOrd="0" destOrd="0" presId="urn:microsoft.com/office/officeart/2008/layout/LinedList"/>
    <dgm:cxn modelId="{8A683C87-A7A1-4340-BD3F-255A53DC4926}" type="presParOf" srcId="{3C00F22E-8803-43E9-A4CF-EC33C483DF6A}" destId="{25F0909C-E0AC-4D32-B945-66DBD8E0808D}" srcOrd="0" destOrd="0" presId="urn:microsoft.com/office/officeart/2008/layout/LinedList"/>
    <dgm:cxn modelId="{A424A7F4-8D59-493A-BE3D-EAB151D6FA8B}" type="presParOf" srcId="{3C00F22E-8803-43E9-A4CF-EC33C483DF6A}" destId="{6FB68C0C-6052-42AC-BBB2-4D631F97DC74}" srcOrd="1" destOrd="0" presId="urn:microsoft.com/office/officeart/2008/layout/LinedList"/>
    <dgm:cxn modelId="{AA1B8F0D-3A90-45BC-86BF-652D187C664D}" type="presParOf" srcId="{6FB68C0C-6052-42AC-BBB2-4D631F97DC74}" destId="{8DB24988-945E-4F99-9944-95FE5DA9C0CA}" srcOrd="0" destOrd="0" presId="urn:microsoft.com/office/officeart/2008/layout/LinedList"/>
    <dgm:cxn modelId="{E4E571F5-21CC-443B-91FE-F261B465096B}" type="presParOf" srcId="{6FB68C0C-6052-42AC-BBB2-4D631F97DC74}" destId="{2A9FEDFD-E0CF-41E0-880D-C634915A7D9A}" srcOrd="1" destOrd="0" presId="urn:microsoft.com/office/officeart/2008/layout/LinedList"/>
    <dgm:cxn modelId="{15E1037B-19E9-4B64-B4D6-46BA1599D498}" type="presParOf" srcId="{3C00F22E-8803-43E9-A4CF-EC33C483DF6A}" destId="{EF36C3B9-0D54-484A-8EDC-F3EE237FE229}" srcOrd="2" destOrd="0" presId="urn:microsoft.com/office/officeart/2008/layout/LinedList"/>
    <dgm:cxn modelId="{38BE267A-BB90-45E4-91C0-347490970CA6}" type="presParOf" srcId="{3C00F22E-8803-43E9-A4CF-EC33C483DF6A}" destId="{7980D6E0-C065-40E7-AF8F-D8434034EE2C}" srcOrd="3" destOrd="0" presId="urn:microsoft.com/office/officeart/2008/layout/LinedList"/>
    <dgm:cxn modelId="{99C66807-6265-4A65-AC64-11808F856FAA}" type="presParOf" srcId="{7980D6E0-C065-40E7-AF8F-D8434034EE2C}" destId="{D4B51086-27F6-4ED1-841F-D89857EA63F9}" srcOrd="0" destOrd="0" presId="urn:microsoft.com/office/officeart/2008/layout/LinedList"/>
    <dgm:cxn modelId="{C264A354-38EF-4224-8020-4D1247C91ADB}" type="presParOf" srcId="{7980D6E0-C065-40E7-AF8F-D8434034EE2C}" destId="{3AB2BD19-6CD9-4D46-AB23-87F49D602D0F}" srcOrd="1" destOrd="0" presId="urn:microsoft.com/office/officeart/2008/layout/LinedList"/>
    <dgm:cxn modelId="{19270044-BB22-4892-9ED2-1CD0CD13BE3B}" type="presParOf" srcId="{3C00F22E-8803-43E9-A4CF-EC33C483DF6A}" destId="{0EC88C57-600E-40FB-BD3C-029A9D6EFD7C}" srcOrd="4" destOrd="0" presId="urn:microsoft.com/office/officeart/2008/layout/LinedList"/>
    <dgm:cxn modelId="{F40773C5-BD38-4F51-99AE-D0FD442F73F0}" type="presParOf" srcId="{3C00F22E-8803-43E9-A4CF-EC33C483DF6A}" destId="{E37547C1-CA9F-4BEB-BE87-E3D548F8DEB8}" srcOrd="5" destOrd="0" presId="urn:microsoft.com/office/officeart/2008/layout/LinedList"/>
    <dgm:cxn modelId="{82CD787A-19B8-4E28-A449-E6B6EF45DFA6}" type="presParOf" srcId="{E37547C1-CA9F-4BEB-BE87-E3D548F8DEB8}" destId="{3A027655-820B-462E-9860-7DCB09511F06}" srcOrd="0" destOrd="0" presId="urn:microsoft.com/office/officeart/2008/layout/LinedList"/>
    <dgm:cxn modelId="{1AE4078E-4B78-47F1-B358-D08DC9C2BC24}" type="presParOf" srcId="{E37547C1-CA9F-4BEB-BE87-E3D548F8DEB8}" destId="{FCC3CFDD-6970-404A-9DD7-854EF562336A}" srcOrd="1" destOrd="0" presId="urn:microsoft.com/office/officeart/2008/layout/LinedList"/>
    <dgm:cxn modelId="{FCB8414E-723E-46B2-A8D4-2B477605E017}" type="presParOf" srcId="{3C00F22E-8803-43E9-A4CF-EC33C483DF6A}" destId="{D2B8FEC9-9BD7-47ED-B17C-285760E16B22}" srcOrd="6" destOrd="0" presId="urn:microsoft.com/office/officeart/2008/layout/LinedList"/>
    <dgm:cxn modelId="{CC424704-D7C6-481E-B606-6EEA806F08EC}" type="presParOf" srcId="{3C00F22E-8803-43E9-A4CF-EC33C483DF6A}" destId="{41F0A5B0-8949-4314-ABC3-5FA578FA7674}" srcOrd="7" destOrd="0" presId="urn:microsoft.com/office/officeart/2008/layout/LinedList"/>
    <dgm:cxn modelId="{0D5F266B-1896-4857-97F4-3BD695987D81}" type="presParOf" srcId="{41F0A5B0-8949-4314-ABC3-5FA578FA7674}" destId="{A84F3F68-B76A-4E32-856D-F10A74E47C4D}" srcOrd="0" destOrd="0" presId="urn:microsoft.com/office/officeart/2008/layout/LinedList"/>
    <dgm:cxn modelId="{D80C447B-82C9-4994-9C3C-1E7CACDF9071}" type="presParOf" srcId="{41F0A5B0-8949-4314-ABC3-5FA578FA7674}" destId="{27D90A99-9ED5-4EAA-89E6-6FC6CA0B6A7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BE887D-8405-415F-B0A7-7FB8CA3964B2}"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F1890C75-6F74-4DA9-8107-77706BE60C24}">
      <dgm:prSet/>
      <dgm:spPr/>
      <dgm:t>
        <a:bodyPr/>
        <a:lstStyle/>
        <a:p>
          <a:r>
            <a:rPr lang="en-US"/>
            <a:t>“Transparency” features full access to all messages of any user to all other users.</a:t>
          </a:r>
        </a:p>
      </dgm:t>
    </dgm:pt>
    <dgm:pt modelId="{B207D12B-2013-4DA7-9D26-73F12C9E83AC}" type="parTrans" cxnId="{CF276A51-A533-4EFA-9A61-78A8FBDBD991}">
      <dgm:prSet/>
      <dgm:spPr/>
      <dgm:t>
        <a:bodyPr/>
        <a:lstStyle/>
        <a:p>
          <a:endParaRPr lang="en-US"/>
        </a:p>
      </dgm:t>
    </dgm:pt>
    <dgm:pt modelId="{C3BA72A1-4DA4-4C7B-BC01-26AF9DBF303E}" type="sibTrans" cxnId="{CF276A51-A533-4EFA-9A61-78A8FBDBD991}">
      <dgm:prSet/>
      <dgm:spPr/>
      <dgm:t>
        <a:bodyPr/>
        <a:lstStyle/>
        <a:p>
          <a:endParaRPr lang="en-US"/>
        </a:p>
      </dgm:t>
    </dgm:pt>
    <dgm:pt modelId="{6A2095DB-D1DE-4EA5-94A4-A83E212EA977}">
      <dgm:prSet/>
      <dgm:spPr/>
      <dgm:t>
        <a:bodyPr/>
        <a:lstStyle/>
        <a:p>
          <a:r>
            <a:rPr lang="en-US"/>
            <a:t>The login system is extremely important in “Transparency”, therefore to login the special key is supplied to any user during the registration.</a:t>
          </a:r>
        </a:p>
      </dgm:t>
    </dgm:pt>
    <dgm:pt modelId="{CA2F3D39-5646-42E5-984F-296FE09833B6}" type="parTrans" cxnId="{0D49C7A2-ADE5-4880-B8C8-7973F2E0A14B}">
      <dgm:prSet/>
      <dgm:spPr/>
      <dgm:t>
        <a:bodyPr/>
        <a:lstStyle/>
        <a:p>
          <a:endParaRPr lang="en-US"/>
        </a:p>
      </dgm:t>
    </dgm:pt>
    <dgm:pt modelId="{CF62C850-E917-49EE-AD26-9D7C582D22A7}" type="sibTrans" cxnId="{0D49C7A2-ADE5-4880-B8C8-7973F2E0A14B}">
      <dgm:prSet/>
      <dgm:spPr/>
      <dgm:t>
        <a:bodyPr/>
        <a:lstStyle/>
        <a:p>
          <a:endParaRPr lang="en-US"/>
        </a:p>
      </dgm:t>
    </dgm:pt>
    <dgm:pt modelId="{0AA5FE55-2886-459E-BFC7-0B48B739CF5B}">
      <dgm:prSet/>
      <dgm:spPr/>
      <dgm:t>
        <a:bodyPr/>
        <a:lstStyle/>
        <a:p>
          <a:r>
            <a:rPr lang="en-US"/>
            <a:t>One of the important features to mention is that only people that have mutually agreed to chat, will be able to write each other messages.</a:t>
          </a:r>
        </a:p>
      </dgm:t>
    </dgm:pt>
    <dgm:pt modelId="{2C350324-D52F-4661-8347-1A4D273E889F}" type="parTrans" cxnId="{E8D2E767-D9E1-4633-88AD-8C52786F4138}">
      <dgm:prSet/>
      <dgm:spPr/>
      <dgm:t>
        <a:bodyPr/>
        <a:lstStyle/>
        <a:p>
          <a:endParaRPr lang="en-US"/>
        </a:p>
      </dgm:t>
    </dgm:pt>
    <dgm:pt modelId="{DB823987-FD91-41F9-9736-16C09CEDBCB6}" type="sibTrans" cxnId="{E8D2E767-D9E1-4633-88AD-8C52786F4138}">
      <dgm:prSet/>
      <dgm:spPr/>
      <dgm:t>
        <a:bodyPr/>
        <a:lstStyle/>
        <a:p>
          <a:endParaRPr lang="en-US"/>
        </a:p>
      </dgm:t>
    </dgm:pt>
    <dgm:pt modelId="{72E2BE80-9E8B-4893-BDB3-7B7B84D80176}">
      <dgm:prSet/>
      <dgm:spPr/>
      <dgm:t>
        <a:bodyPr/>
        <a:lstStyle/>
        <a:p>
          <a:r>
            <a:rPr lang="en-US"/>
            <a:t>One of the entertaining features of the app is the Featured tab which contains different categories of chats which may be interesting to people (this tab learns user preferences to provide better entertainment).</a:t>
          </a:r>
        </a:p>
      </dgm:t>
    </dgm:pt>
    <dgm:pt modelId="{3F3CB61E-C820-4DD3-A47B-FDC126743ABF}" type="parTrans" cxnId="{096F98F1-E480-44BE-BF44-438208FF91DE}">
      <dgm:prSet/>
      <dgm:spPr/>
      <dgm:t>
        <a:bodyPr/>
        <a:lstStyle/>
        <a:p>
          <a:endParaRPr lang="en-US"/>
        </a:p>
      </dgm:t>
    </dgm:pt>
    <dgm:pt modelId="{BCD242BE-E549-49D4-AD2B-4F53D9BA1968}" type="sibTrans" cxnId="{096F98F1-E480-44BE-BF44-438208FF91DE}">
      <dgm:prSet/>
      <dgm:spPr/>
      <dgm:t>
        <a:bodyPr/>
        <a:lstStyle/>
        <a:p>
          <a:endParaRPr lang="en-US"/>
        </a:p>
      </dgm:t>
    </dgm:pt>
    <dgm:pt modelId="{D8B5C9C8-9A82-4F3F-9B16-5F7A8B5F0AE2}">
      <dgm:prSet/>
      <dgm:spPr/>
      <dgm:t>
        <a:bodyPr/>
        <a:lstStyle/>
        <a:p>
          <a:r>
            <a:rPr lang="en-US"/>
            <a:t>The “Transparency” is a very sincere app, therefore it is impossible to delete something, unless it is legally needed.</a:t>
          </a:r>
        </a:p>
      </dgm:t>
    </dgm:pt>
    <dgm:pt modelId="{9E3D0A0B-564A-40A5-AB8D-90A80A50C1C8}" type="parTrans" cxnId="{F52CC236-2F5C-42EF-8CAC-DAECB3F02BAB}">
      <dgm:prSet/>
      <dgm:spPr/>
      <dgm:t>
        <a:bodyPr/>
        <a:lstStyle/>
        <a:p>
          <a:endParaRPr lang="en-US"/>
        </a:p>
      </dgm:t>
    </dgm:pt>
    <dgm:pt modelId="{37EC879F-9AB5-4E8A-AD62-2E78B0C695E4}" type="sibTrans" cxnId="{F52CC236-2F5C-42EF-8CAC-DAECB3F02BAB}">
      <dgm:prSet/>
      <dgm:spPr/>
      <dgm:t>
        <a:bodyPr/>
        <a:lstStyle/>
        <a:p>
          <a:endParaRPr lang="en-US"/>
        </a:p>
      </dgm:t>
    </dgm:pt>
    <dgm:pt modelId="{62C9E589-EFA1-43E4-8448-C118A6716335}" type="pres">
      <dgm:prSet presAssocID="{ECBE887D-8405-415F-B0A7-7FB8CA3964B2}" presName="vert0" presStyleCnt="0">
        <dgm:presLayoutVars>
          <dgm:dir/>
          <dgm:animOne val="branch"/>
          <dgm:animLvl val="lvl"/>
        </dgm:presLayoutVars>
      </dgm:prSet>
      <dgm:spPr/>
    </dgm:pt>
    <dgm:pt modelId="{28F05EC8-C1DE-4398-B2AA-AF8A6EC4BA36}" type="pres">
      <dgm:prSet presAssocID="{F1890C75-6F74-4DA9-8107-77706BE60C24}" presName="thickLine" presStyleLbl="alignNode1" presStyleIdx="0" presStyleCnt="5"/>
      <dgm:spPr/>
    </dgm:pt>
    <dgm:pt modelId="{BDB79C89-23F2-40CF-8C93-568C058CA93A}" type="pres">
      <dgm:prSet presAssocID="{F1890C75-6F74-4DA9-8107-77706BE60C24}" presName="horz1" presStyleCnt="0"/>
      <dgm:spPr/>
    </dgm:pt>
    <dgm:pt modelId="{646EC89D-E3C9-4F21-92BE-79A248E4A6AE}" type="pres">
      <dgm:prSet presAssocID="{F1890C75-6F74-4DA9-8107-77706BE60C24}" presName="tx1" presStyleLbl="revTx" presStyleIdx="0" presStyleCnt="5"/>
      <dgm:spPr/>
    </dgm:pt>
    <dgm:pt modelId="{19DEE514-4FE4-4D6D-A681-EB86F18718F1}" type="pres">
      <dgm:prSet presAssocID="{F1890C75-6F74-4DA9-8107-77706BE60C24}" presName="vert1" presStyleCnt="0"/>
      <dgm:spPr/>
    </dgm:pt>
    <dgm:pt modelId="{42EB8185-458B-47AC-9AF7-C13EA1242676}" type="pres">
      <dgm:prSet presAssocID="{6A2095DB-D1DE-4EA5-94A4-A83E212EA977}" presName="thickLine" presStyleLbl="alignNode1" presStyleIdx="1" presStyleCnt="5"/>
      <dgm:spPr/>
    </dgm:pt>
    <dgm:pt modelId="{AFD224A4-4D46-4B64-B538-EEFA194A71F1}" type="pres">
      <dgm:prSet presAssocID="{6A2095DB-D1DE-4EA5-94A4-A83E212EA977}" presName="horz1" presStyleCnt="0"/>
      <dgm:spPr/>
    </dgm:pt>
    <dgm:pt modelId="{AC528789-4D68-42AC-BA6B-4EAA834AA0C6}" type="pres">
      <dgm:prSet presAssocID="{6A2095DB-D1DE-4EA5-94A4-A83E212EA977}" presName="tx1" presStyleLbl="revTx" presStyleIdx="1" presStyleCnt="5"/>
      <dgm:spPr/>
    </dgm:pt>
    <dgm:pt modelId="{B1F439DA-E228-49DC-9611-CA52D0142D4C}" type="pres">
      <dgm:prSet presAssocID="{6A2095DB-D1DE-4EA5-94A4-A83E212EA977}" presName="vert1" presStyleCnt="0"/>
      <dgm:spPr/>
    </dgm:pt>
    <dgm:pt modelId="{DE5A51A6-2506-48C1-B4B2-58B79958B7B7}" type="pres">
      <dgm:prSet presAssocID="{0AA5FE55-2886-459E-BFC7-0B48B739CF5B}" presName="thickLine" presStyleLbl="alignNode1" presStyleIdx="2" presStyleCnt="5"/>
      <dgm:spPr/>
    </dgm:pt>
    <dgm:pt modelId="{4878A961-0DE9-4995-BED8-4C9718B7BC6D}" type="pres">
      <dgm:prSet presAssocID="{0AA5FE55-2886-459E-BFC7-0B48B739CF5B}" presName="horz1" presStyleCnt="0"/>
      <dgm:spPr/>
    </dgm:pt>
    <dgm:pt modelId="{2A76DC7F-4265-49AF-9843-9189CFE08B4A}" type="pres">
      <dgm:prSet presAssocID="{0AA5FE55-2886-459E-BFC7-0B48B739CF5B}" presName="tx1" presStyleLbl="revTx" presStyleIdx="2" presStyleCnt="5"/>
      <dgm:spPr/>
    </dgm:pt>
    <dgm:pt modelId="{906C8675-A51C-4A00-ABFC-D6EDC265DBEB}" type="pres">
      <dgm:prSet presAssocID="{0AA5FE55-2886-459E-BFC7-0B48B739CF5B}" presName="vert1" presStyleCnt="0"/>
      <dgm:spPr/>
    </dgm:pt>
    <dgm:pt modelId="{E95E6AE9-611C-48F8-A2D3-90567A974EA9}" type="pres">
      <dgm:prSet presAssocID="{72E2BE80-9E8B-4893-BDB3-7B7B84D80176}" presName="thickLine" presStyleLbl="alignNode1" presStyleIdx="3" presStyleCnt="5"/>
      <dgm:spPr/>
    </dgm:pt>
    <dgm:pt modelId="{6C63DAF4-5248-4A20-8252-3518454ED086}" type="pres">
      <dgm:prSet presAssocID="{72E2BE80-9E8B-4893-BDB3-7B7B84D80176}" presName="horz1" presStyleCnt="0"/>
      <dgm:spPr/>
    </dgm:pt>
    <dgm:pt modelId="{FC71A9FF-FB99-4ABF-8761-7F35954FD8D8}" type="pres">
      <dgm:prSet presAssocID="{72E2BE80-9E8B-4893-BDB3-7B7B84D80176}" presName="tx1" presStyleLbl="revTx" presStyleIdx="3" presStyleCnt="5"/>
      <dgm:spPr/>
    </dgm:pt>
    <dgm:pt modelId="{2E97BB66-17EA-45FC-B3FC-C745A505F5D3}" type="pres">
      <dgm:prSet presAssocID="{72E2BE80-9E8B-4893-BDB3-7B7B84D80176}" presName="vert1" presStyleCnt="0"/>
      <dgm:spPr/>
    </dgm:pt>
    <dgm:pt modelId="{023EB6BD-7E9C-48D9-AE9B-CFD3448F7CCB}" type="pres">
      <dgm:prSet presAssocID="{D8B5C9C8-9A82-4F3F-9B16-5F7A8B5F0AE2}" presName="thickLine" presStyleLbl="alignNode1" presStyleIdx="4" presStyleCnt="5"/>
      <dgm:spPr/>
    </dgm:pt>
    <dgm:pt modelId="{EC59A057-A64D-4724-8C2C-D78626B8E3F4}" type="pres">
      <dgm:prSet presAssocID="{D8B5C9C8-9A82-4F3F-9B16-5F7A8B5F0AE2}" presName="horz1" presStyleCnt="0"/>
      <dgm:spPr/>
    </dgm:pt>
    <dgm:pt modelId="{ADE8DEBB-25A2-44C7-9B3B-1CE83A38AB6F}" type="pres">
      <dgm:prSet presAssocID="{D8B5C9C8-9A82-4F3F-9B16-5F7A8B5F0AE2}" presName="tx1" presStyleLbl="revTx" presStyleIdx="4" presStyleCnt="5"/>
      <dgm:spPr/>
    </dgm:pt>
    <dgm:pt modelId="{08711461-64A0-4391-85CA-56B5E693C8C8}" type="pres">
      <dgm:prSet presAssocID="{D8B5C9C8-9A82-4F3F-9B16-5F7A8B5F0AE2}" presName="vert1" presStyleCnt="0"/>
      <dgm:spPr/>
    </dgm:pt>
  </dgm:ptLst>
  <dgm:cxnLst>
    <dgm:cxn modelId="{2A35F214-CAC9-4363-8E11-92C0114EC248}" type="presOf" srcId="{F1890C75-6F74-4DA9-8107-77706BE60C24}" destId="{646EC89D-E3C9-4F21-92BE-79A248E4A6AE}" srcOrd="0" destOrd="0" presId="urn:microsoft.com/office/officeart/2008/layout/LinedList"/>
    <dgm:cxn modelId="{C7C27F28-0DA8-4B2D-8AA5-1BFCE520476A}" type="presOf" srcId="{ECBE887D-8405-415F-B0A7-7FB8CA3964B2}" destId="{62C9E589-EFA1-43E4-8448-C118A6716335}" srcOrd="0" destOrd="0" presId="urn:microsoft.com/office/officeart/2008/layout/LinedList"/>
    <dgm:cxn modelId="{F52CC236-2F5C-42EF-8CAC-DAECB3F02BAB}" srcId="{ECBE887D-8405-415F-B0A7-7FB8CA3964B2}" destId="{D8B5C9C8-9A82-4F3F-9B16-5F7A8B5F0AE2}" srcOrd="4" destOrd="0" parTransId="{9E3D0A0B-564A-40A5-AB8D-90A80A50C1C8}" sibTransId="{37EC879F-9AB5-4E8A-AD62-2E78B0C695E4}"/>
    <dgm:cxn modelId="{E8D2E767-D9E1-4633-88AD-8C52786F4138}" srcId="{ECBE887D-8405-415F-B0A7-7FB8CA3964B2}" destId="{0AA5FE55-2886-459E-BFC7-0B48B739CF5B}" srcOrd="2" destOrd="0" parTransId="{2C350324-D52F-4661-8347-1A4D273E889F}" sibTransId="{DB823987-FD91-41F9-9736-16C09CEDBCB6}"/>
    <dgm:cxn modelId="{CF276A51-A533-4EFA-9A61-78A8FBDBD991}" srcId="{ECBE887D-8405-415F-B0A7-7FB8CA3964B2}" destId="{F1890C75-6F74-4DA9-8107-77706BE60C24}" srcOrd="0" destOrd="0" parTransId="{B207D12B-2013-4DA7-9D26-73F12C9E83AC}" sibTransId="{C3BA72A1-4DA4-4C7B-BC01-26AF9DBF303E}"/>
    <dgm:cxn modelId="{1BA3F355-F3C2-464A-8500-5CD17F2471D4}" type="presOf" srcId="{D8B5C9C8-9A82-4F3F-9B16-5F7A8B5F0AE2}" destId="{ADE8DEBB-25A2-44C7-9B3B-1CE83A38AB6F}" srcOrd="0" destOrd="0" presId="urn:microsoft.com/office/officeart/2008/layout/LinedList"/>
    <dgm:cxn modelId="{0D49C7A2-ADE5-4880-B8C8-7973F2E0A14B}" srcId="{ECBE887D-8405-415F-B0A7-7FB8CA3964B2}" destId="{6A2095DB-D1DE-4EA5-94A4-A83E212EA977}" srcOrd="1" destOrd="0" parTransId="{CA2F3D39-5646-42E5-984F-296FE09833B6}" sibTransId="{CF62C850-E917-49EE-AD26-9D7C582D22A7}"/>
    <dgm:cxn modelId="{8DAD57A5-5B2B-4B7A-BE64-5675FD52A7CB}" type="presOf" srcId="{72E2BE80-9E8B-4893-BDB3-7B7B84D80176}" destId="{FC71A9FF-FB99-4ABF-8761-7F35954FD8D8}" srcOrd="0" destOrd="0" presId="urn:microsoft.com/office/officeart/2008/layout/LinedList"/>
    <dgm:cxn modelId="{0B7C85B3-DDD3-47EE-891D-233E3386ED10}" type="presOf" srcId="{6A2095DB-D1DE-4EA5-94A4-A83E212EA977}" destId="{AC528789-4D68-42AC-BA6B-4EAA834AA0C6}" srcOrd="0" destOrd="0" presId="urn:microsoft.com/office/officeart/2008/layout/LinedList"/>
    <dgm:cxn modelId="{C57133C6-08F9-42B5-800E-68FAD9E0D1B2}" type="presOf" srcId="{0AA5FE55-2886-459E-BFC7-0B48B739CF5B}" destId="{2A76DC7F-4265-49AF-9843-9189CFE08B4A}" srcOrd="0" destOrd="0" presId="urn:microsoft.com/office/officeart/2008/layout/LinedList"/>
    <dgm:cxn modelId="{096F98F1-E480-44BE-BF44-438208FF91DE}" srcId="{ECBE887D-8405-415F-B0A7-7FB8CA3964B2}" destId="{72E2BE80-9E8B-4893-BDB3-7B7B84D80176}" srcOrd="3" destOrd="0" parTransId="{3F3CB61E-C820-4DD3-A47B-FDC126743ABF}" sibTransId="{BCD242BE-E549-49D4-AD2B-4F53D9BA1968}"/>
    <dgm:cxn modelId="{6D08CEF9-2E5E-4163-B1C7-E7B2552813AF}" type="presParOf" srcId="{62C9E589-EFA1-43E4-8448-C118A6716335}" destId="{28F05EC8-C1DE-4398-B2AA-AF8A6EC4BA36}" srcOrd="0" destOrd="0" presId="urn:microsoft.com/office/officeart/2008/layout/LinedList"/>
    <dgm:cxn modelId="{CDFC3820-9A61-4C58-A354-AF0C87FCFE7C}" type="presParOf" srcId="{62C9E589-EFA1-43E4-8448-C118A6716335}" destId="{BDB79C89-23F2-40CF-8C93-568C058CA93A}" srcOrd="1" destOrd="0" presId="urn:microsoft.com/office/officeart/2008/layout/LinedList"/>
    <dgm:cxn modelId="{D25359A4-C6E0-4C7C-99E8-917CDBBC4177}" type="presParOf" srcId="{BDB79C89-23F2-40CF-8C93-568C058CA93A}" destId="{646EC89D-E3C9-4F21-92BE-79A248E4A6AE}" srcOrd="0" destOrd="0" presId="urn:microsoft.com/office/officeart/2008/layout/LinedList"/>
    <dgm:cxn modelId="{A8538677-A09B-4698-8994-80532F853658}" type="presParOf" srcId="{BDB79C89-23F2-40CF-8C93-568C058CA93A}" destId="{19DEE514-4FE4-4D6D-A681-EB86F18718F1}" srcOrd="1" destOrd="0" presId="urn:microsoft.com/office/officeart/2008/layout/LinedList"/>
    <dgm:cxn modelId="{E01DC2AD-5B7F-40C7-86D2-86106C7CA86B}" type="presParOf" srcId="{62C9E589-EFA1-43E4-8448-C118A6716335}" destId="{42EB8185-458B-47AC-9AF7-C13EA1242676}" srcOrd="2" destOrd="0" presId="urn:microsoft.com/office/officeart/2008/layout/LinedList"/>
    <dgm:cxn modelId="{A14B59AD-2273-482C-B20D-6ED82E5E2A5B}" type="presParOf" srcId="{62C9E589-EFA1-43E4-8448-C118A6716335}" destId="{AFD224A4-4D46-4B64-B538-EEFA194A71F1}" srcOrd="3" destOrd="0" presId="urn:microsoft.com/office/officeart/2008/layout/LinedList"/>
    <dgm:cxn modelId="{38D3C433-BD08-4BAA-A792-50526A309FDB}" type="presParOf" srcId="{AFD224A4-4D46-4B64-B538-EEFA194A71F1}" destId="{AC528789-4D68-42AC-BA6B-4EAA834AA0C6}" srcOrd="0" destOrd="0" presId="urn:microsoft.com/office/officeart/2008/layout/LinedList"/>
    <dgm:cxn modelId="{BFDDF7F0-41FB-4402-AE8B-AFF7F75DD8B2}" type="presParOf" srcId="{AFD224A4-4D46-4B64-B538-EEFA194A71F1}" destId="{B1F439DA-E228-49DC-9611-CA52D0142D4C}" srcOrd="1" destOrd="0" presId="urn:microsoft.com/office/officeart/2008/layout/LinedList"/>
    <dgm:cxn modelId="{B0FC2CAE-489F-4824-8884-D1EE4E93F2B0}" type="presParOf" srcId="{62C9E589-EFA1-43E4-8448-C118A6716335}" destId="{DE5A51A6-2506-48C1-B4B2-58B79958B7B7}" srcOrd="4" destOrd="0" presId="urn:microsoft.com/office/officeart/2008/layout/LinedList"/>
    <dgm:cxn modelId="{56F76091-A460-46E8-8832-BC0841FEDDCF}" type="presParOf" srcId="{62C9E589-EFA1-43E4-8448-C118A6716335}" destId="{4878A961-0DE9-4995-BED8-4C9718B7BC6D}" srcOrd="5" destOrd="0" presId="urn:microsoft.com/office/officeart/2008/layout/LinedList"/>
    <dgm:cxn modelId="{87C8937A-0CCE-439C-A5F2-9F9C71F53098}" type="presParOf" srcId="{4878A961-0DE9-4995-BED8-4C9718B7BC6D}" destId="{2A76DC7F-4265-49AF-9843-9189CFE08B4A}" srcOrd="0" destOrd="0" presId="urn:microsoft.com/office/officeart/2008/layout/LinedList"/>
    <dgm:cxn modelId="{B452B32A-0DE6-4FF6-AE15-C53B54BA8245}" type="presParOf" srcId="{4878A961-0DE9-4995-BED8-4C9718B7BC6D}" destId="{906C8675-A51C-4A00-ABFC-D6EDC265DBEB}" srcOrd="1" destOrd="0" presId="urn:microsoft.com/office/officeart/2008/layout/LinedList"/>
    <dgm:cxn modelId="{1252A699-804B-4EE3-B098-E28F36DE425F}" type="presParOf" srcId="{62C9E589-EFA1-43E4-8448-C118A6716335}" destId="{E95E6AE9-611C-48F8-A2D3-90567A974EA9}" srcOrd="6" destOrd="0" presId="urn:microsoft.com/office/officeart/2008/layout/LinedList"/>
    <dgm:cxn modelId="{4E1E7713-7407-407B-8CC9-45D062E3D4C0}" type="presParOf" srcId="{62C9E589-EFA1-43E4-8448-C118A6716335}" destId="{6C63DAF4-5248-4A20-8252-3518454ED086}" srcOrd="7" destOrd="0" presId="urn:microsoft.com/office/officeart/2008/layout/LinedList"/>
    <dgm:cxn modelId="{02939117-8D55-49DF-8148-CD54B91DC94B}" type="presParOf" srcId="{6C63DAF4-5248-4A20-8252-3518454ED086}" destId="{FC71A9FF-FB99-4ABF-8761-7F35954FD8D8}" srcOrd="0" destOrd="0" presId="urn:microsoft.com/office/officeart/2008/layout/LinedList"/>
    <dgm:cxn modelId="{6234AE92-1D00-4E62-B1F3-4A80892D7441}" type="presParOf" srcId="{6C63DAF4-5248-4A20-8252-3518454ED086}" destId="{2E97BB66-17EA-45FC-B3FC-C745A505F5D3}" srcOrd="1" destOrd="0" presId="urn:microsoft.com/office/officeart/2008/layout/LinedList"/>
    <dgm:cxn modelId="{D3E65069-4808-446D-A92C-AC89F7098436}" type="presParOf" srcId="{62C9E589-EFA1-43E4-8448-C118A6716335}" destId="{023EB6BD-7E9C-48D9-AE9B-CFD3448F7CCB}" srcOrd="8" destOrd="0" presId="urn:microsoft.com/office/officeart/2008/layout/LinedList"/>
    <dgm:cxn modelId="{A3FD0275-9B1B-4CD1-8CE6-C30D6CB28184}" type="presParOf" srcId="{62C9E589-EFA1-43E4-8448-C118A6716335}" destId="{EC59A057-A64D-4724-8C2C-D78626B8E3F4}" srcOrd="9" destOrd="0" presId="urn:microsoft.com/office/officeart/2008/layout/LinedList"/>
    <dgm:cxn modelId="{4BFDD121-0D80-4A8D-84FA-081D73381E75}" type="presParOf" srcId="{EC59A057-A64D-4724-8C2C-D78626B8E3F4}" destId="{ADE8DEBB-25A2-44C7-9B3B-1CE83A38AB6F}" srcOrd="0" destOrd="0" presId="urn:microsoft.com/office/officeart/2008/layout/LinedList"/>
    <dgm:cxn modelId="{D2CAB1DA-01A6-42F1-9DCF-215304DECD35}" type="presParOf" srcId="{EC59A057-A64D-4724-8C2C-D78626B8E3F4}" destId="{08711461-64A0-4391-85CA-56B5E693C8C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088D94-7EFB-4B8B-91E9-198AB10F9770}"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F7D0E9DB-421A-4290-BB76-D2BC94043849}">
      <dgm:prSet/>
      <dgm:spPr/>
      <dgm:t>
        <a:bodyPr/>
        <a:lstStyle/>
        <a:p>
          <a:r>
            <a:rPr lang="en-US" b="0" i="0" baseline="0"/>
            <a:t>Access key consists of 32 randomly chosen UTF-8 symbols (such passwords are needed to strengthen the security of accounts, otherwise people using the app can be easily compromised).</a:t>
          </a:r>
          <a:endParaRPr lang="en-US"/>
        </a:p>
      </dgm:t>
    </dgm:pt>
    <dgm:pt modelId="{F27231DD-053A-42B1-B9CE-68549C364C4D}" type="parTrans" cxnId="{BFDAA190-EACE-4C03-A97B-548AA5445089}">
      <dgm:prSet/>
      <dgm:spPr/>
      <dgm:t>
        <a:bodyPr/>
        <a:lstStyle/>
        <a:p>
          <a:endParaRPr lang="en-US"/>
        </a:p>
      </dgm:t>
    </dgm:pt>
    <dgm:pt modelId="{4FA6BF0C-B256-4718-86C8-B98B7BF1DF23}" type="sibTrans" cxnId="{BFDAA190-EACE-4C03-A97B-548AA5445089}">
      <dgm:prSet/>
      <dgm:spPr/>
      <dgm:t>
        <a:bodyPr/>
        <a:lstStyle/>
        <a:p>
          <a:endParaRPr lang="en-US"/>
        </a:p>
      </dgm:t>
    </dgm:pt>
    <dgm:pt modelId="{A1738F56-6E4C-4ACC-A457-9680C252C519}">
      <dgm:prSet/>
      <dgm:spPr/>
      <dgm:t>
        <a:bodyPr/>
        <a:lstStyle/>
        <a:p>
          <a:r>
            <a:rPr lang="en-US" b="0" i="0" baseline="0"/>
            <a:t>Servers should allow up to 100000 active users, this number is scalable and depends on the number of registered users</a:t>
          </a:r>
          <a:r>
            <a:rPr lang="en-US"/>
            <a:t>.</a:t>
          </a:r>
        </a:p>
      </dgm:t>
    </dgm:pt>
    <dgm:pt modelId="{C83ACDC7-B808-4B89-853B-8AFE18FE0156}" type="parTrans" cxnId="{D1B0B307-E281-46B2-83F8-A97019C0EB83}">
      <dgm:prSet/>
      <dgm:spPr/>
      <dgm:t>
        <a:bodyPr/>
        <a:lstStyle/>
        <a:p>
          <a:endParaRPr lang="en-US"/>
        </a:p>
      </dgm:t>
    </dgm:pt>
    <dgm:pt modelId="{04DD1D27-696E-46D0-A55D-12F1D21C5E8F}" type="sibTrans" cxnId="{D1B0B307-E281-46B2-83F8-A97019C0EB83}">
      <dgm:prSet/>
      <dgm:spPr/>
      <dgm:t>
        <a:bodyPr/>
        <a:lstStyle/>
        <a:p>
          <a:endParaRPr lang="en-US"/>
        </a:p>
      </dgm:t>
    </dgm:pt>
    <dgm:pt modelId="{21763BD6-0063-41D9-B913-67D7DA5B7A91}">
      <dgm:prSet/>
      <dgm:spPr/>
      <dgm:t>
        <a:bodyPr/>
        <a:lstStyle/>
        <a:p>
          <a:r>
            <a:rPr lang="en-US" b="0" i="0" baseline="0"/>
            <a:t>Messages should be delivered in a span of 1 second.</a:t>
          </a:r>
          <a:endParaRPr lang="en-US"/>
        </a:p>
      </dgm:t>
    </dgm:pt>
    <dgm:pt modelId="{5CC0C98A-D7E9-4942-9E6C-C0772834D687}" type="parTrans" cxnId="{5248DB50-9DF0-4A61-90EF-89AA0E8D2128}">
      <dgm:prSet/>
      <dgm:spPr/>
      <dgm:t>
        <a:bodyPr/>
        <a:lstStyle/>
        <a:p>
          <a:endParaRPr lang="en-US"/>
        </a:p>
      </dgm:t>
    </dgm:pt>
    <dgm:pt modelId="{5FB1CCA5-2E76-4281-97B5-B23E5E14722D}" type="sibTrans" cxnId="{5248DB50-9DF0-4A61-90EF-89AA0E8D2128}">
      <dgm:prSet/>
      <dgm:spPr/>
      <dgm:t>
        <a:bodyPr/>
        <a:lstStyle/>
        <a:p>
          <a:endParaRPr lang="en-US"/>
        </a:p>
      </dgm:t>
    </dgm:pt>
    <dgm:pt modelId="{C9C6A17E-CB3A-416F-AACB-1DFDF630BC0A}">
      <dgm:prSet/>
      <dgm:spPr/>
      <dgm:t>
        <a:bodyPr/>
        <a:lstStyle/>
        <a:p>
          <a:r>
            <a:rPr lang="en-US" b="0" i="0" baseline="0"/>
            <a:t>The messenger should be available on all relevant iOS and Android systems, as well as on macOS and Windows.</a:t>
          </a:r>
          <a:endParaRPr lang="en-US"/>
        </a:p>
      </dgm:t>
    </dgm:pt>
    <dgm:pt modelId="{8873A740-64EC-436D-BB47-CEE62D0EF1B6}" type="parTrans" cxnId="{228C59DF-6452-47C0-BCEC-6DCA5D0E29FE}">
      <dgm:prSet/>
      <dgm:spPr/>
      <dgm:t>
        <a:bodyPr/>
        <a:lstStyle/>
        <a:p>
          <a:endParaRPr lang="en-US"/>
        </a:p>
      </dgm:t>
    </dgm:pt>
    <dgm:pt modelId="{38B97CF9-99BB-4717-A544-01F5EB0B72AC}" type="sibTrans" cxnId="{228C59DF-6452-47C0-BCEC-6DCA5D0E29FE}">
      <dgm:prSet/>
      <dgm:spPr/>
      <dgm:t>
        <a:bodyPr/>
        <a:lstStyle/>
        <a:p>
          <a:endParaRPr lang="en-US"/>
        </a:p>
      </dgm:t>
    </dgm:pt>
    <dgm:pt modelId="{15F8734F-A9DF-462B-B5ED-50102FE33FEC}">
      <dgm:prSet/>
      <dgm:spPr/>
      <dgm:t>
        <a:bodyPr/>
        <a:lstStyle/>
        <a:p>
          <a:r>
            <a:rPr lang="en-US"/>
            <a:t>Only email is enough to register an account, no other personal data is needed.</a:t>
          </a:r>
        </a:p>
      </dgm:t>
    </dgm:pt>
    <dgm:pt modelId="{ABE2DDFD-6FD1-433A-8158-7CF9C9161AC3}" type="parTrans" cxnId="{9997BDD0-64BE-4292-BF15-958C910BCEA5}">
      <dgm:prSet/>
      <dgm:spPr/>
      <dgm:t>
        <a:bodyPr/>
        <a:lstStyle/>
        <a:p>
          <a:endParaRPr lang="en-US"/>
        </a:p>
      </dgm:t>
    </dgm:pt>
    <dgm:pt modelId="{573044F9-B06F-49C4-814B-9A9C64E85CAD}" type="sibTrans" cxnId="{9997BDD0-64BE-4292-BF15-958C910BCEA5}">
      <dgm:prSet/>
      <dgm:spPr/>
      <dgm:t>
        <a:bodyPr/>
        <a:lstStyle/>
        <a:p>
          <a:endParaRPr lang="en-US"/>
        </a:p>
      </dgm:t>
    </dgm:pt>
    <dgm:pt modelId="{4B24A9A8-06B3-4B2B-9E61-FB7735D9EB68}" type="pres">
      <dgm:prSet presAssocID="{E1088D94-7EFB-4B8B-91E9-198AB10F9770}" presName="vert0" presStyleCnt="0">
        <dgm:presLayoutVars>
          <dgm:dir/>
          <dgm:animOne val="branch"/>
          <dgm:animLvl val="lvl"/>
        </dgm:presLayoutVars>
      </dgm:prSet>
      <dgm:spPr/>
    </dgm:pt>
    <dgm:pt modelId="{7CF47895-D8A3-4D45-87E3-E4069C85F79D}" type="pres">
      <dgm:prSet presAssocID="{F7D0E9DB-421A-4290-BB76-D2BC94043849}" presName="thickLine" presStyleLbl="alignNode1" presStyleIdx="0" presStyleCnt="5"/>
      <dgm:spPr/>
    </dgm:pt>
    <dgm:pt modelId="{BAC1D9E2-7251-4352-A430-48B251C65486}" type="pres">
      <dgm:prSet presAssocID="{F7D0E9DB-421A-4290-BB76-D2BC94043849}" presName="horz1" presStyleCnt="0"/>
      <dgm:spPr/>
    </dgm:pt>
    <dgm:pt modelId="{FD6165BF-9D3A-4BE3-AA0E-19811E8755DA}" type="pres">
      <dgm:prSet presAssocID="{F7D0E9DB-421A-4290-BB76-D2BC94043849}" presName="tx1" presStyleLbl="revTx" presStyleIdx="0" presStyleCnt="5"/>
      <dgm:spPr/>
    </dgm:pt>
    <dgm:pt modelId="{ECF66AF3-06FE-4E76-9E57-5D864279BA78}" type="pres">
      <dgm:prSet presAssocID="{F7D0E9DB-421A-4290-BB76-D2BC94043849}" presName="vert1" presStyleCnt="0"/>
      <dgm:spPr/>
    </dgm:pt>
    <dgm:pt modelId="{79EF43C5-6153-4FC8-8CDF-64DEED3DB207}" type="pres">
      <dgm:prSet presAssocID="{A1738F56-6E4C-4ACC-A457-9680C252C519}" presName="thickLine" presStyleLbl="alignNode1" presStyleIdx="1" presStyleCnt="5"/>
      <dgm:spPr/>
    </dgm:pt>
    <dgm:pt modelId="{A1BC90B6-9367-4AE9-B767-584CC2CC589A}" type="pres">
      <dgm:prSet presAssocID="{A1738F56-6E4C-4ACC-A457-9680C252C519}" presName="horz1" presStyleCnt="0"/>
      <dgm:spPr/>
    </dgm:pt>
    <dgm:pt modelId="{C40229E8-870A-43BE-8BD5-2517648D167B}" type="pres">
      <dgm:prSet presAssocID="{A1738F56-6E4C-4ACC-A457-9680C252C519}" presName="tx1" presStyleLbl="revTx" presStyleIdx="1" presStyleCnt="5"/>
      <dgm:spPr/>
    </dgm:pt>
    <dgm:pt modelId="{5312479C-BD7D-4E4A-9D1B-EA89C2E52857}" type="pres">
      <dgm:prSet presAssocID="{A1738F56-6E4C-4ACC-A457-9680C252C519}" presName="vert1" presStyleCnt="0"/>
      <dgm:spPr/>
    </dgm:pt>
    <dgm:pt modelId="{680B9663-B9C4-46B7-B6E0-57073A95BD7F}" type="pres">
      <dgm:prSet presAssocID="{21763BD6-0063-41D9-B913-67D7DA5B7A91}" presName="thickLine" presStyleLbl="alignNode1" presStyleIdx="2" presStyleCnt="5"/>
      <dgm:spPr/>
    </dgm:pt>
    <dgm:pt modelId="{1BA9E445-F327-4DE9-B4CC-5B98F43D47EF}" type="pres">
      <dgm:prSet presAssocID="{21763BD6-0063-41D9-B913-67D7DA5B7A91}" presName="horz1" presStyleCnt="0"/>
      <dgm:spPr/>
    </dgm:pt>
    <dgm:pt modelId="{B280BB67-3D83-4D03-99C3-34FB4EFA51B8}" type="pres">
      <dgm:prSet presAssocID="{21763BD6-0063-41D9-B913-67D7DA5B7A91}" presName="tx1" presStyleLbl="revTx" presStyleIdx="2" presStyleCnt="5"/>
      <dgm:spPr/>
    </dgm:pt>
    <dgm:pt modelId="{DFE7D485-4890-4876-99FD-E313818D657F}" type="pres">
      <dgm:prSet presAssocID="{21763BD6-0063-41D9-B913-67D7DA5B7A91}" presName="vert1" presStyleCnt="0"/>
      <dgm:spPr/>
    </dgm:pt>
    <dgm:pt modelId="{F5CD79C3-C380-459E-8463-4CBE3423B6ED}" type="pres">
      <dgm:prSet presAssocID="{C9C6A17E-CB3A-416F-AACB-1DFDF630BC0A}" presName="thickLine" presStyleLbl="alignNode1" presStyleIdx="3" presStyleCnt="5"/>
      <dgm:spPr/>
    </dgm:pt>
    <dgm:pt modelId="{EACC39BC-2511-44CE-BD58-60D27A766DD0}" type="pres">
      <dgm:prSet presAssocID="{C9C6A17E-CB3A-416F-AACB-1DFDF630BC0A}" presName="horz1" presStyleCnt="0"/>
      <dgm:spPr/>
    </dgm:pt>
    <dgm:pt modelId="{87E844E5-4C32-48A8-82EE-112779C85614}" type="pres">
      <dgm:prSet presAssocID="{C9C6A17E-CB3A-416F-AACB-1DFDF630BC0A}" presName="tx1" presStyleLbl="revTx" presStyleIdx="3" presStyleCnt="5"/>
      <dgm:spPr/>
    </dgm:pt>
    <dgm:pt modelId="{5444F5A1-A445-43B6-8062-04E4F37796BD}" type="pres">
      <dgm:prSet presAssocID="{C9C6A17E-CB3A-416F-AACB-1DFDF630BC0A}" presName="vert1" presStyleCnt="0"/>
      <dgm:spPr/>
    </dgm:pt>
    <dgm:pt modelId="{E3B171D2-A539-4BB7-AFE4-E0448A379A6F}" type="pres">
      <dgm:prSet presAssocID="{15F8734F-A9DF-462B-B5ED-50102FE33FEC}" presName="thickLine" presStyleLbl="alignNode1" presStyleIdx="4" presStyleCnt="5"/>
      <dgm:spPr/>
    </dgm:pt>
    <dgm:pt modelId="{FCB4863F-C8C7-4A3C-891B-97C126907DFD}" type="pres">
      <dgm:prSet presAssocID="{15F8734F-A9DF-462B-B5ED-50102FE33FEC}" presName="horz1" presStyleCnt="0"/>
      <dgm:spPr/>
    </dgm:pt>
    <dgm:pt modelId="{1C00E6A2-E36B-4571-830A-B109EBF43078}" type="pres">
      <dgm:prSet presAssocID="{15F8734F-A9DF-462B-B5ED-50102FE33FEC}" presName="tx1" presStyleLbl="revTx" presStyleIdx="4" presStyleCnt="5"/>
      <dgm:spPr/>
    </dgm:pt>
    <dgm:pt modelId="{628136CD-BAF0-4507-B71F-4CB40F3998AC}" type="pres">
      <dgm:prSet presAssocID="{15F8734F-A9DF-462B-B5ED-50102FE33FEC}" presName="vert1" presStyleCnt="0"/>
      <dgm:spPr/>
    </dgm:pt>
  </dgm:ptLst>
  <dgm:cxnLst>
    <dgm:cxn modelId="{D5523A01-9C3E-43CF-BDBB-62603F64A10A}" type="presOf" srcId="{A1738F56-6E4C-4ACC-A457-9680C252C519}" destId="{C40229E8-870A-43BE-8BD5-2517648D167B}" srcOrd="0" destOrd="0" presId="urn:microsoft.com/office/officeart/2008/layout/LinedList"/>
    <dgm:cxn modelId="{CF406505-0D8E-4751-9CB0-59C28DA0CA65}" type="presOf" srcId="{C9C6A17E-CB3A-416F-AACB-1DFDF630BC0A}" destId="{87E844E5-4C32-48A8-82EE-112779C85614}" srcOrd="0" destOrd="0" presId="urn:microsoft.com/office/officeart/2008/layout/LinedList"/>
    <dgm:cxn modelId="{D1B0B307-E281-46B2-83F8-A97019C0EB83}" srcId="{E1088D94-7EFB-4B8B-91E9-198AB10F9770}" destId="{A1738F56-6E4C-4ACC-A457-9680C252C519}" srcOrd="1" destOrd="0" parTransId="{C83ACDC7-B808-4B89-853B-8AFE18FE0156}" sibTransId="{04DD1D27-696E-46D0-A55D-12F1D21C5E8F}"/>
    <dgm:cxn modelId="{0FB9B709-BE05-4FA5-96DF-F4E50DE69454}" type="presOf" srcId="{21763BD6-0063-41D9-B913-67D7DA5B7A91}" destId="{B280BB67-3D83-4D03-99C3-34FB4EFA51B8}" srcOrd="0" destOrd="0" presId="urn:microsoft.com/office/officeart/2008/layout/LinedList"/>
    <dgm:cxn modelId="{CB41FA68-8F0E-44F9-A5CB-ECAF0368FBBB}" type="presOf" srcId="{E1088D94-7EFB-4B8B-91E9-198AB10F9770}" destId="{4B24A9A8-06B3-4B2B-9E61-FB7735D9EB68}" srcOrd="0" destOrd="0" presId="urn:microsoft.com/office/officeart/2008/layout/LinedList"/>
    <dgm:cxn modelId="{0796E04E-E543-4BD8-949C-748322B087F5}" type="presOf" srcId="{15F8734F-A9DF-462B-B5ED-50102FE33FEC}" destId="{1C00E6A2-E36B-4571-830A-B109EBF43078}" srcOrd="0" destOrd="0" presId="urn:microsoft.com/office/officeart/2008/layout/LinedList"/>
    <dgm:cxn modelId="{5248DB50-9DF0-4A61-90EF-89AA0E8D2128}" srcId="{E1088D94-7EFB-4B8B-91E9-198AB10F9770}" destId="{21763BD6-0063-41D9-B913-67D7DA5B7A91}" srcOrd="2" destOrd="0" parTransId="{5CC0C98A-D7E9-4942-9E6C-C0772834D687}" sibTransId="{5FB1CCA5-2E76-4281-97B5-B23E5E14722D}"/>
    <dgm:cxn modelId="{BFDAA190-EACE-4C03-A97B-548AA5445089}" srcId="{E1088D94-7EFB-4B8B-91E9-198AB10F9770}" destId="{F7D0E9DB-421A-4290-BB76-D2BC94043849}" srcOrd="0" destOrd="0" parTransId="{F27231DD-053A-42B1-B9CE-68549C364C4D}" sibTransId="{4FA6BF0C-B256-4718-86C8-B98B7BF1DF23}"/>
    <dgm:cxn modelId="{542FCA95-E743-4E13-B671-D35E95B4B7F6}" type="presOf" srcId="{F7D0E9DB-421A-4290-BB76-D2BC94043849}" destId="{FD6165BF-9D3A-4BE3-AA0E-19811E8755DA}" srcOrd="0" destOrd="0" presId="urn:microsoft.com/office/officeart/2008/layout/LinedList"/>
    <dgm:cxn modelId="{9997BDD0-64BE-4292-BF15-958C910BCEA5}" srcId="{E1088D94-7EFB-4B8B-91E9-198AB10F9770}" destId="{15F8734F-A9DF-462B-B5ED-50102FE33FEC}" srcOrd="4" destOrd="0" parTransId="{ABE2DDFD-6FD1-433A-8158-7CF9C9161AC3}" sibTransId="{573044F9-B06F-49C4-814B-9A9C64E85CAD}"/>
    <dgm:cxn modelId="{228C59DF-6452-47C0-BCEC-6DCA5D0E29FE}" srcId="{E1088D94-7EFB-4B8B-91E9-198AB10F9770}" destId="{C9C6A17E-CB3A-416F-AACB-1DFDF630BC0A}" srcOrd="3" destOrd="0" parTransId="{8873A740-64EC-436D-BB47-CEE62D0EF1B6}" sibTransId="{38B97CF9-99BB-4717-A544-01F5EB0B72AC}"/>
    <dgm:cxn modelId="{65CD39D2-2E3E-4F3F-9399-F1053431B6ED}" type="presParOf" srcId="{4B24A9A8-06B3-4B2B-9E61-FB7735D9EB68}" destId="{7CF47895-D8A3-4D45-87E3-E4069C85F79D}" srcOrd="0" destOrd="0" presId="urn:microsoft.com/office/officeart/2008/layout/LinedList"/>
    <dgm:cxn modelId="{2B002E28-3E03-4C07-A7E8-D9892400522E}" type="presParOf" srcId="{4B24A9A8-06B3-4B2B-9E61-FB7735D9EB68}" destId="{BAC1D9E2-7251-4352-A430-48B251C65486}" srcOrd="1" destOrd="0" presId="urn:microsoft.com/office/officeart/2008/layout/LinedList"/>
    <dgm:cxn modelId="{92A20747-D20A-43F5-B012-77C1D1DA8268}" type="presParOf" srcId="{BAC1D9E2-7251-4352-A430-48B251C65486}" destId="{FD6165BF-9D3A-4BE3-AA0E-19811E8755DA}" srcOrd="0" destOrd="0" presId="urn:microsoft.com/office/officeart/2008/layout/LinedList"/>
    <dgm:cxn modelId="{99A7B727-C232-4D30-8D9D-3D8A16EFA15C}" type="presParOf" srcId="{BAC1D9E2-7251-4352-A430-48B251C65486}" destId="{ECF66AF3-06FE-4E76-9E57-5D864279BA78}" srcOrd="1" destOrd="0" presId="urn:microsoft.com/office/officeart/2008/layout/LinedList"/>
    <dgm:cxn modelId="{415AF8B1-CAAB-40D6-BF49-A1BE49AF29C9}" type="presParOf" srcId="{4B24A9A8-06B3-4B2B-9E61-FB7735D9EB68}" destId="{79EF43C5-6153-4FC8-8CDF-64DEED3DB207}" srcOrd="2" destOrd="0" presId="urn:microsoft.com/office/officeart/2008/layout/LinedList"/>
    <dgm:cxn modelId="{C81DEF12-756D-4823-8894-1C5DFD3A57BC}" type="presParOf" srcId="{4B24A9A8-06B3-4B2B-9E61-FB7735D9EB68}" destId="{A1BC90B6-9367-4AE9-B767-584CC2CC589A}" srcOrd="3" destOrd="0" presId="urn:microsoft.com/office/officeart/2008/layout/LinedList"/>
    <dgm:cxn modelId="{2DD32428-AEEE-4E59-B63B-6F25D3B07CFF}" type="presParOf" srcId="{A1BC90B6-9367-4AE9-B767-584CC2CC589A}" destId="{C40229E8-870A-43BE-8BD5-2517648D167B}" srcOrd="0" destOrd="0" presId="urn:microsoft.com/office/officeart/2008/layout/LinedList"/>
    <dgm:cxn modelId="{7148C8A9-6220-4ABF-AF9B-3F497A6E5403}" type="presParOf" srcId="{A1BC90B6-9367-4AE9-B767-584CC2CC589A}" destId="{5312479C-BD7D-4E4A-9D1B-EA89C2E52857}" srcOrd="1" destOrd="0" presId="urn:microsoft.com/office/officeart/2008/layout/LinedList"/>
    <dgm:cxn modelId="{4307767D-4B39-4CF1-8269-16F46A388275}" type="presParOf" srcId="{4B24A9A8-06B3-4B2B-9E61-FB7735D9EB68}" destId="{680B9663-B9C4-46B7-B6E0-57073A95BD7F}" srcOrd="4" destOrd="0" presId="urn:microsoft.com/office/officeart/2008/layout/LinedList"/>
    <dgm:cxn modelId="{5301401A-D810-49DC-A652-D8B7F293943F}" type="presParOf" srcId="{4B24A9A8-06B3-4B2B-9E61-FB7735D9EB68}" destId="{1BA9E445-F327-4DE9-B4CC-5B98F43D47EF}" srcOrd="5" destOrd="0" presId="urn:microsoft.com/office/officeart/2008/layout/LinedList"/>
    <dgm:cxn modelId="{4F5ABFE4-AA1F-4CDD-9976-CFB2B46FEB06}" type="presParOf" srcId="{1BA9E445-F327-4DE9-B4CC-5B98F43D47EF}" destId="{B280BB67-3D83-4D03-99C3-34FB4EFA51B8}" srcOrd="0" destOrd="0" presId="urn:microsoft.com/office/officeart/2008/layout/LinedList"/>
    <dgm:cxn modelId="{A4583A49-FE27-48FA-896C-353D6453617C}" type="presParOf" srcId="{1BA9E445-F327-4DE9-B4CC-5B98F43D47EF}" destId="{DFE7D485-4890-4876-99FD-E313818D657F}" srcOrd="1" destOrd="0" presId="urn:microsoft.com/office/officeart/2008/layout/LinedList"/>
    <dgm:cxn modelId="{61A80BB6-9C61-4A09-A2D3-3F0DDAF1FBE3}" type="presParOf" srcId="{4B24A9A8-06B3-4B2B-9E61-FB7735D9EB68}" destId="{F5CD79C3-C380-459E-8463-4CBE3423B6ED}" srcOrd="6" destOrd="0" presId="urn:microsoft.com/office/officeart/2008/layout/LinedList"/>
    <dgm:cxn modelId="{151124C4-C807-4807-A3C1-DEF79D48F302}" type="presParOf" srcId="{4B24A9A8-06B3-4B2B-9E61-FB7735D9EB68}" destId="{EACC39BC-2511-44CE-BD58-60D27A766DD0}" srcOrd="7" destOrd="0" presId="urn:microsoft.com/office/officeart/2008/layout/LinedList"/>
    <dgm:cxn modelId="{C8E8255B-E50F-4D3B-8888-55678B9AD66B}" type="presParOf" srcId="{EACC39BC-2511-44CE-BD58-60D27A766DD0}" destId="{87E844E5-4C32-48A8-82EE-112779C85614}" srcOrd="0" destOrd="0" presId="urn:microsoft.com/office/officeart/2008/layout/LinedList"/>
    <dgm:cxn modelId="{8E7BF830-FA36-4370-B08E-A9163958A34D}" type="presParOf" srcId="{EACC39BC-2511-44CE-BD58-60D27A766DD0}" destId="{5444F5A1-A445-43B6-8062-04E4F37796BD}" srcOrd="1" destOrd="0" presId="urn:microsoft.com/office/officeart/2008/layout/LinedList"/>
    <dgm:cxn modelId="{0775C522-1DBF-4BE4-AA8C-134DF15F04B3}" type="presParOf" srcId="{4B24A9A8-06B3-4B2B-9E61-FB7735D9EB68}" destId="{E3B171D2-A539-4BB7-AFE4-E0448A379A6F}" srcOrd="8" destOrd="0" presId="urn:microsoft.com/office/officeart/2008/layout/LinedList"/>
    <dgm:cxn modelId="{BDB34D29-2CD8-44DC-A53C-29CB49FCC6C8}" type="presParOf" srcId="{4B24A9A8-06B3-4B2B-9E61-FB7735D9EB68}" destId="{FCB4863F-C8C7-4A3C-891B-97C126907DFD}" srcOrd="9" destOrd="0" presId="urn:microsoft.com/office/officeart/2008/layout/LinedList"/>
    <dgm:cxn modelId="{3905ECB5-AF0E-4A66-90DA-297A436C8D6E}" type="presParOf" srcId="{FCB4863F-C8C7-4A3C-891B-97C126907DFD}" destId="{1C00E6A2-E36B-4571-830A-B109EBF43078}" srcOrd="0" destOrd="0" presId="urn:microsoft.com/office/officeart/2008/layout/LinedList"/>
    <dgm:cxn modelId="{3563528F-8241-44E6-A427-0E26E9649D20}" type="presParOf" srcId="{FCB4863F-C8C7-4A3C-891B-97C126907DFD}" destId="{628136CD-BAF0-4507-B71F-4CB40F3998A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28A351-F0BE-4398-AA9D-757AFCAF21A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BEE5075-2CB1-4BB6-9469-B4C4CAB0F389}">
      <dgm:prSet/>
      <dgm:spPr/>
      <dgm:t>
        <a:bodyPr/>
        <a:lstStyle/>
        <a:p>
          <a:r>
            <a:rPr lang="en-US">
              <a:hlinkClick xmlns:r="http://schemas.openxmlformats.org/officeDocument/2006/relationships" r:id="rId1"/>
            </a:rPr>
            <a:t>https://asq.org/quality-resources/software-quality#:~:text=Software%20quality%20is%20defined%20as,defect%20management%20and%20quality%20attributes</a:t>
          </a:r>
          <a:r>
            <a:rPr lang="en-US"/>
            <a:t>.</a:t>
          </a:r>
        </a:p>
      </dgm:t>
    </dgm:pt>
    <dgm:pt modelId="{09E7F273-4F7D-43A6-97AF-3688170F9B6D}" type="parTrans" cxnId="{2D61E1EC-9DB5-41E6-97CF-C49BD5FB8A55}">
      <dgm:prSet/>
      <dgm:spPr/>
      <dgm:t>
        <a:bodyPr/>
        <a:lstStyle/>
        <a:p>
          <a:endParaRPr lang="en-US"/>
        </a:p>
      </dgm:t>
    </dgm:pt>
    <dgm:pt modelId="{3F18ABEC-8907-46E4-8A4B-CF476EA4B17E}" type="sibTrans" cxnId="{2D61E1EC-9DB5-41E6-97CF-C49BD5FB8A55}">
      <dgm:prSet/>
      <dgm:spPr/>
      <dgm:t>
        <a:bodyPr/>
        <a:lstStyle/>
        <a:p>
          <a:endParaRPr lang="en-US"/>
        </a:p>
      </dgm:t>
    </dgm:pt>
    <dgm:pt modelId="{13762D95-6734-438A-BC9D-689D8A39F89A}">
      <dgm:prSet/>
      <dgm:spPr/>
      <dgm:t>
        <a:bodyPr/>
        <a:lstStyle/>
        <a:p>
          <a:r>
            <a:rPr lang="en-US">
              <a:hlinkClick xmlns:r="http://schemas.openxmlformats.org/officeDocument/2006/relationships" r:id="rId2"/>
            </a:rPr>
            <a:t>https://www.testbytes.net/blog/what-is-software-quality/</a:t>
          </a:r>
          <a:endParaRPr lang="en-US"/>
        </a:p>
      </dgm:t>
    </dgm:pt>
    <dgm:pt modelId="{A3819974-3FD0-43FA-9AC5-FBC3A48C16C0}" type="parTrans" cxnId="{64566163-33A8-4BBD-B110-EE96406968B5}">
      <dgm:prSet/>
      <dgm:spPr/>
      <dgm:t>
        <a:bodyPr/>
        <a:lstStyle/>
        <a:p>
          <a:endParaRPr lang="en-US"/>
        </a:p>
      </dgm:t>
    </dgm:pt>
    <dgm:pt modelId="{7D011A93-69BF-4F66-9564-0BA35BFA8660}" type="sibTrans" cxnId="{64566163-33A8-4BBD-B110-EE96406968B5}">
      <dgm:prSet/>
      <dgm:spPr/>
      <dgm:t>
        <a:bodyPr/>
        <a:lstStyle/>
        <a:p>
          <a:endParaRPr lang="en-US"/>
        </a:p>
      </dgm:t>
    </dgm:pt>
    <dgm:pt modelId="{F35FB53A-831F-4994-BEF8-CB2CE0358436}">
      <dgm:prSet/>
      <dgm:spPr/>
      <dgm:t>
        <a:bodyPr/>
        <a:lstStyle/>
        <a:p>
          <a:r>
            <a:rPr lang="en-US">
              <a:hlinkClick xmlns:r="http://schemas.openxmlformats.org/officeDocument/2006/relationships" r:id="rId3"/>
            </a:rPr>
            <a:t>https://u-tor.com/topic/software-quality-defined-and-measure</a:t>
          </a:r>
          <a:endParaRPr lang="en-US"/>
        </a:p>
      </dgm:t>
    </dgm:pt>
    <dgm:pt modelId="{BB46C849-4BB8-48F7-B044-312C421021E0}" type="parTrans" cxnId="{D88BABB2-B66C-4D22-94C8-A7791A30DEEA}">
      <dgm:prSet/>
      <dgm:spPr/>
      <dgm:t>
        <a:bodyPr/>
        <a:lstStyle/>
        <a:p>
          <a:endParaRPr lang="en-US"/>
        </a:p>
      </dgm:t>
    </dgm:pt>
    <dgm:pt modelId="{AB4811F0-69D9-41D5-B1A3-EE4E89D3E5DB}" type="sibTrans" cxnId="{D88BABB2-B66C-4D22-94C8-A7791A30DEEA}">
      <dgm:prSet/>
      <dgm:spPr/>
      <dgm:t>
        <a:bodyPr/>
        <a:lstStyle/>
        <a:p>
          <a:endParaRPr lang="en-US"/>
        </a:p>
      </dgm:t>
    </dgm:pt>
    <dgm:pt modelId="{32B3792D-4CD9-406A-A22B-DFB2BCB2A068}">
      <dgm:prSet/>
      <dgm:spPr/>
      <dgm:t>
        <a:bodyPr/>
        <a:lstStyle/>
        <a:p>
          <a:r>
            <a:rPr lang="en-US"/>
            <a:t>https://xbosoft.com/software-qa-consulting-services/definition-software-quality/</a:t>
          </a:r>
        </a:p>
      </dgm:t>
    </dgm:pt>
    <dgm:pt modelId="{93D97810-A10E-472D-9555-114AE2CABA7E}" type="parTrans" cxnId="{FECE4F5B-3FCE-4344-ABE1-2275C2D563D6}">
      <dgm:prSet/>
      <dgm:spPr/>
      <dgm:t>
        <a:bodyPr/>
        <a:lstStyle/>
        <a:p>
          <a:endParaRPr lang="en-US"/>
        </a:p>
      </dgm:t>
    </dgm:pt>
    <dgm:pt modelId="{C53FEC19-615A-4E04-BF75-E2C96D416A94}" type="sibTrans" cxnId="{FECE4F5B-3FCE-4344-ABE1-2275C2D563D6}">
      <dgm:prSet/>
      <dgm:spPr/>
      <dgm:t>
        <a:bodyPr/>
        <a:lstStyle/>
        <a:p>
          <a:endParaRPr lang="en-US"/>
        </a:p>
      </dgm:t>
    </dgm:pt>
    <dgm:pt modelId="{EE63650A-7F06-48CE-A655-D40E2C8AB1F5}" type="pres">
      <dgm:prSet presAssocID="{DF28A351-F0BE-4398-AA9D-757AFCAF21A0}" presName="vert0" presStyleCnt="0">
        <dgm:presLayoutVars>
          <dgm:dir/>
          <dgm:animOne val="branch"/>
          <dgm:animLvl val="lvl"/>
        </dgm:presLayoutVars>
      </dgm:prSet>
      <dgm:spPr/>
    </dgm:pt>
    <dgm:pt modelId="{DF34E8F2-F5B9-4979-9B98-0FE3397526F5}" type="pres">
      <dgm:prSet presAssocID="{CBEE5075-2CB1-4BB6-9469-B4C4CAB0F389}" presName="thickLine" presStyleLbl="alignNode1" presStyleIdx="0" presStyleCnt="4"/>
      <dgm:spPr/>
    </dgm:pt>
    <dgm:pt modelId="{0926D926-2406-4555-85FE-256348BB1554}" type="pres">
      <dgm:prSet presAssocID="{CBEE5075-2CB1-4BB6-9469-B4C4CAB0F389}" presName="horz1" presStyleCnt="0"/>
      <dgm:spPr/>
    </dgm:pt>
    <dgm:pt modelId="{CBE6421C-7619-4093-AC8A-753D2C7BCCE1}" type="pres">
      <dgm:prSet presAssocID="{CBEE5075-2CB1-4BB6-9469-B4C4CAB0F389}" presName="tx1" presStyleLbl="revTx" presStyleIdx="0" presStyleCnt="4"/>
      <dgm:spPr/>
    </dgm:pt>
    <dgm:pt modelId="{0930ECC6-6376-48D3-9B92-CC7C150CEDE3}" type="pres">
      <dgm:prSet presAssocID="{CBEE5075-2CB1-4BB6-9469-B4C4CAB0F389}" presName="vert1" presStyleCnt="0"/>
      <dgm:spPr/>
    </dgm:pt>
    <dgm:pt modelId="{638DBF94-37FB-47C4-9146-04EDE91B07B0}" type="pres">
      <dgm:prSet presAssocID="{13762D95-6734-438A-BC9D-689D8A39F89A}" presName="thickLine" presStyleLbl="alignNode1" presStyleIdx="1" presStyleCnt="4"/>
      <dgm:spPr/>
    </dgm:pt>
    <dgm:pt modelId="{E131B843-DF73-4460-8C1B-8832488F8F6D}" type="pres">
      <dgm:prSet presAssocID="{13762D95-6734-438A-BC9D-689D8A39F89A}" presName="horz1" presStyleCnt="0"/>
      <dgm:spPr/>
    </dgm:pt>
    <dgm:pt modelId="{AE8C73D5-DCA7-4DDB-93C3-8DFF5BF849D0}" type="pres">
      <dgm:prSet presAssocID="{13762D95-6734-438A-BC9D-689D8A39F89A}" presName="tx1" presStyleLbl="revTx" presStyleIdx="1" presStyleCnt="4"/>
      <dgm:spPr/>
    </dgm:pt>
    <dgm:pt modelId="{6127D466-5566-4947-A0A5-A55EAC5BA44D}" type="pres">
      <dgm:prSet presAssocID="{13762D95-6734-438A-BC9D-689D8A39F89A}" presName="vert1" presStyleCnt="0"/>
      <dgm:spPr/>
    </dgm:pt>
    <dgm:pt modelId="{412E9E90-A689-42D0-A313-2979E13A19DC}" type="pres">
      <dgm:prSet presAssocID="{F35FB53A-831F-4994-BEF8-CB2CE0358436}" presName="thickLine" presStyleLbl="alignNode1" presStyleIdx="2" presStyleCnt="4"/>
      <dgm:spPr/>
    </dgm:pt>
    <dgm:pt modelId="{21CEB1ED-3033-4B2A-8890-1F3B2315D2AA}" type="pres">
      <dgm:prSet presAssocID="{F35FB53A-831F-4994-BEF8-CB2CE0358436}" presName="horz1" presStyleCnt="0"/>
      <dgm:spPr/>
    </dgm:pt>
    <dgm:pt modelId="{83B4030E-0932-47D0-AC56-1061D861BE61}" type="pres">
      <dgm:prSet presAssocID="{F35FB53A-831F-4994-BEF8-CB2CE0358436}" presName="tx1" presStyleLbl="revTx" presStyleIdx="2" presStyleCnt="4"/>
      <dgm:spPr/>
    </dgm:pt>
    <dgm:pt modelId="{37DC58DC-BDAD-441C-88E9-F4917F38E601}" type="pres">
      <dgm:prSet presAssocID="{F35FB53A-831F-4994-BEF8-CB2CE0358436}" presName="vert1" presStyleCnt="0"/>
      <dgm:spPr/>
    </dgm:pt>
    <dgm:pt modelId="{09EF748C-2BAC-41BC-9FD4-5C988A499BB7}" type="pres">
      <dgm:prSet presAssocID="{32B3792D-4CD9-406A-A22B-DFB2BCB2A068}" presName="thickLine" presStyleLbl="alignNode1" presStyleIdx="3" presStyleCnt="4"/>
      <dgm:spPr/>
    </dgm:pt>
    <dgm:pt modelId="{A94C7E98-7E62-4F96-AA71-E9367A72233C}" type="pres">
      <dgm:prSet presAssocID="{32B3792D-4CD9-406A-A22B-DFB2BCB2A068}" presName="horz1" presStyleCnt="0"/>
      <dgm:spPr/>
    </dgm:pt>
    <dgm:pt modelId="{605975FF-999B-412D-9BCF-00AE51D7DCB9}" type="pres">
      <dgm:prSet presAssocID="{32B3792D-4CD9-406A-A22B-DFB2BCB2A068}" presName="tx1" presStyleLbl="revTx" presStyleIdx="3" presStyleCnt="4"/>
      <dgm:spPr/>
    </dgm:pt>
    <dgm:pt modelId="{3BBA9B0D-DE13-451B-AA1D-0387ECA7546D}" type="pres">
      <dgm:prSet presAssocID="{32B3792D-4CD9-406A-A22B-DFB2BCB2A068}" presName="vert1" presStyleCnt="0"/>
      <dgm:spPr/>
    </dgm:pt>
  </dgm:ptLst>
  <dgm:cxnLst>
    <dgm:cxn modelId="{20961E06-F4C7-4716-B261-70A1AEBB5525}" type="presOf" srcId="{DF28A351-F0BE-4398-AA9D-757AFCAF21A0}" destId="{EE63650A-7F06-48CE-A655-D40E2C8AB1F5}" srcOrd="0" destOrd="0" presId="urn:microsoft.com/office/officeart/2008/layout/LinedList"/>
    <dgm:cxn modelId="{FECE4F5B-3FCE-4344-ABE1-2275C2D563D6}" srcId="{DF28A351-F0BE-4398-AA9D-757AFCAF21A0}" destId="{32B3792D-4CD9-406A-A22B-DFB2BCB2A068}" srcOrd="3" destOrd="0" parTransId="{93D97810-A10E-472D-9555-114AE2CABA7E}" sibTransId="{C53FEC19-615A-4E04-BF75-E2C96D416A94}"/>
    <dgm:cxn modelId="{996DBC42-213C-4FE4-ADE8-CF4CD9F58D7D}" type="presOf" srcId="{CBEE5075-2CB1-4BB6-9469-B4C4CAB0F389}" destId="{CBE6421C-7619-4093-AC8A-753D2C7BCCE1}" srcOrd="0" destOrd="0" presId="urn:microsoft.com/office/officeart/2008/layout/LinedList"/>
    <dgm:cxn modelId="{64566163-33A8-4BBD-B110-EE96406968B5}" srcId="{DF28A351-F0BE-4398-AA9D-757AFCAF21A0}" destId="{13762D95-6734-438A-BC9D-689D8A39F89A}" srcOrd="1" destOrd="0" parTransId="{A3819974-3FD0-43FA-9AC5-FBC3A48C16C0}" sibTransId="{7D011A93-69BF-4F66-9564-0BA35BFA8660}"/>
    <dgm:cxn modelId="{A58DED80-F277-4FCC-8CA7-CEA3EBC5303E}" type="presOf" srcId="{13762D95-6734-438A-BC9D-689D8A39F89A}" destId="{AE8C73D5-DCA7-4DDB-93C3-8DFF5BF849D0}" srcOrd="0" destOrd="0" presId="urn:microsoft.com/office/officeart/2008/layout/LinedList"/>
    <dgm:cxn modelId="{D88BABB2-B66C-4D22-94C8-A7791A30DEEA}" srcId="{DF28A351-F0BE-4398-AA9D-757AFCAF21A0}" destId="{F35FB53A-831F-4994-BEF8-CB2CE0358436}" srcOrd="2" destOrd="0" parTransId="{BB46C849-4BB8-48F7-B044-312C421021E0}" sibTransId="{AB4811F0-69D9-41D5-B1A3-EE4E89D3E5DB}"/>
    <dgm:cxn modelId="{80C507E9-4404-4322-9FEA-26E3F9779D35}" type="presOf" srcId="{32B3792D-4CD9-406A-A22B-DFB2BCB2A068}" destId="{605975FF-999B-412D-9BCF-00AE51D7DCB9}" srcOrd="0" destOrd="0" presId="urn:microsoft.com/office/officeart/2008/layout/LinedList"/>
    <dgm:cxn modelId="{2D61E1EC-9DB5-41E6-97CF-C49BD5FB8A55}" srcId="{DF28A351-F0BE-4398-AA9D-757AFCAF21A0}" destId="{CBEE5075-2CB1-4BB6-9469-B4C4CAB0F389}" srcOrd="0" destOrd="0" parTransId="{09E7F273-4F7D-43A6-97AF-3688170F9B6D}" sibTransId="{3F18ABEC-8907-46E4-8A4B-CF476EA4B17E}"/>
    <dgm:cxn modelId="{DC8FB2F4-398F-4314-B146-907E98707B8A}" type="presOf" srcId="{F35FB53A-831F-4994-BEF8-CB2CE0358436}" destId="{83B4030E-0932-47D0-AC56-1061D861BE61}" srcOrd="0" destOrd="0" presId="urn:microsoft.com/office/officeart/2008/layout/LinedList"/>
    <dgm:cxn modelId="{C6BE28DC-E4FF-4489-9C62-864971D5A98A}" type="presParOf" srcId="{EE63650A-7F06-48CE-A655-D40E2C8AB1F5}" destId="{DF34E8F2-F5B9-4979-9B98-0FE3397526F5}" srcOrd="0" destOrd="0" presId="urn:microsoft.com/office/officeart/2008/layout/LinedList"/>
    <dgm:cxn modelId="{ACA10A06-D5DA-421D-80D7-90269001CC44}" type="presParOf" srcId="{EE63650A-7F06-48CE-A655-D40E2C8AB1F5}" destId="{0926D926-2406-4555-85FE-256348BB1554}" srcOrd="1" destOrd="0" presId="urn:microsoft.com/office/officeart/2008/layout/LinedList"/>
    <dgm:cxn modelId="{2DB65FEA-E530-4D95-B937-FC3077DF4178}" type="presParOf" srcId="{0926D926-2406-4555-85FE-256348BB1554}" destId="{CBE6421C-7619-4093-AC8A-753D2C7BCCE1}" srcOrd="0" destOrd="0" presId="urn:microsoft.com/office/officeart/2008/layout/LinedList"/>
    <dgm:cxn modelId="{62B302CF-F339-4606-9734-C04ADD929AA9}" type="presParOf" srcId="{0926D926-2406-4555-85FE-256348BB1554}" destId="{0930ECC6-6376-48D3-9B92-CC7C150CEDE3}" srcOrd="1" destOrd="0" presId="urn:microsoft.com/office/officeart/2008/layout/LinedList"/>
    <dgm:cxn modelId="{F745367C-5DD0-4127-927A-755D3BE76D02}" type="presParOf" srcId="{EE63650A-7F06-48CE-A655-D40E2C8AB1F5}" destId="{638DBF94-37FB-47C4-9146-04EDE91B07B0}" srcOrd="2" destOrd="0" presId="urn:microsoft.com/office/officeart/2008/layout/LinedList"/>
    <dgm:cxn modelId="{DDA50DA4-5A3F-478E-94A9-C06E590B4E9F}" type="presParOf" srcId="{EE63650A-7F06-48CE-A655-D40E2C8AB1F5}" destId="{E131B843-DF73-4460-8C1B-8832488F8F6D}" srcOrd="3" destOrd="0" presId="urn:microsoft.com/office/officeart/2008/layout/LinedList"/>
    <dgm:cxn modelId="{64B5A17B-EBA7-466B-8BCF-148B6D00251D}" type="presParOf" srcId="{E131B843-DF73-4460-8C1B-8832488F8F6D}" destId="{AE8C73D5-DCA7-4DDB-93C3-8DFF5BF849D0}" srcOrd="0" destOrd="0" presId="urn:microsoft.com/office/officeart/2008/layout/LinedList"/>
    <dgm:cxn modelId="{F20FFC85-E827-4E6D-9D80-1E5A26AF6BDF}" type="presParOf" srcId="{E131B843-DF73-4460-8C1B-8832488F8F6D}" destId="{6127D466-5566-4947-A0A5-A55EAC5BA44D}" srcOrd="1" destOrd="0" presId="urn:microsoft.com/office/officeart/2008/layout/LinedList"/>
    <dgm:cxn modelId="{52B396F6-D939-4F5C-A93C-096E030BBC93}" type="presParOf" srcId="{EE63650A-7F06-48CE-A655-D40E2C8AB1F5}" destId="{412E9E90-A689-42D0-A313-2979E13A19DC}" srcOrd="4" destOrd="0" presId="urn:microsoft.com/office/officeart/2008/layout/LinedList"/>
    <dgm:cxn modelId="{A36C6525-6399-4607-8E9E-C7345023FA84}" type="presParOf" srcId="{EE63650A-7F06-48CE-A655-D40E2C8AB1F5}" destId="{21CEB1ED-3033-4B2A-8890-1F3B2315D2AA}" srcOrd="5" destOrd="0" presId="urn:microsoft.com/office/officeart/2008/layout/LinedList"/>
    <dgm:cxn modelId="{7EE25F54-C36E-48DF-83C7-7897323F084C}" type="presParOf" srcId="{21CEB1ED-3033-4B2A-8890-1F3B2315D2AA}" destId="{83B4030E-0932-47D0-AC56-1061D861BE61}" srcOrd="0" destOrd="0" presId="urn:microsoft.com/office/officeart/2008/layout/LinedList"/>
    <dgm:cxn modelId="{2FD17ED2-D6DA-4992-B93E-A519E61CFC45}" type="presParOf" srcId="{21CEB1ED-3033-4B2A-8890-1F3B2315D2AA}" destId="{37DC58DC-BDAD-441C-88E9-F4917F38E601}" srcOrd="1" destOrd="0" presId="urn:microsoft.com/office/officeart/2008/layout/LinedList"/>
    <dgm:cxn modelId="{07083184-6C34-4BE4-B9A0-76ADA3C80DD3}" type="presParOf" srcId="{EE63650A-7F06-48CE-A655-D40E2C8AB1F5}" destId="{09EF748C-2BAC-41BC-9FD4-5C988A499BB7}" srcOrd="6" destOrd="0" presId="urn:microsoft.com/office/officeart/2008/layout/LinedList"/>
    <dgm:cxn modelId="{5E050561-A1C8-44EB-A21F-40ABF8343E0E}" type="presParOf" srcId="{EE63650A-7F06-48CE-A655-D40E2C8AB1F5}" destId="{A94C7E98-7E62-4F96-AA71-E9367A72233C}" srcOrd="7" destOrd="0" presId="urn:microsoft.com/office/officeart/2008/layout/LinedList"/>
    <dgm:cxn modelId="{4EC575D7-BEB4-40FF-B7D2-B95E7D3B8A54}" type="presParOf" srcId="{A94C7E98-7E62-4F96-AA71-E9367A72233C}" destId="{605975FF-999B-412D-9BCF-00AE51D7DCB9}" srcOrd="0" destOrd="0" presId="urn:microsoft.com/office/officeart/2008/layout/LinedList"/>
    <dgm:cxn modelId="{BA0B3BB3-89B9-42AF-A3A1-2294BC143A15}" type="presParOf" srcId="{A94C7E98-7E62-4F96-AA71-E9367A72233C}" destId="{3BBA9B0D-DE13-451B-AA1D-0387ECA754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1515CD-116B-4B39-93F2-C787BB996FC2}" type="doc">
      <dgm:prSet loTypeId="urn:microsoft.com/office/officeart/2016/7/layout/HorizontalActionList" loCatId="List" qsTypeId="urn:microsoft.com/office/officeart/2005/8/quickstyle/simple1" qsCatId="simple" csTypeId="urn:microsoft.com/office/officeart/2005/8/colors/accent0_3" csCatId="mainScheme" phldr="1"/>
      <dgm:spPr/>
      <dgm:t>
        <a:bodyPr/>
        <a:lstStyle/>
        <a:p>
          <a:endParaRPr lang="en-US"/>
        </a:p>
      </dgm:t>
    </dgm:pt>
    <dgm:pt modelId="{DF51DC26-F5C6-4212-9A09-223158F940C7}">
      <dgm:prSet custT="1"/>
      <dgm:spPr/>
      <dgm:t>
        <a:bodyPr/>
        <a:lstStyle/>
        <a:p>
          <a:r>
            <a:rPr lang="en-US" sz="1200"/>
            <a:t>Testing</a:t>
          </a:r>
        </a:p>
      </dgm:t>
    </dgm:pt>
    <dgm:pt modelId="{5D0299E5-0ED4-4354-8F19-79F98DFCDD71}" type="parTrans" cxnId="{44581E54-C5AE-4B9C-AF5D-748F5D195577}">
      <dgm:prSet/>
      <dgm:spPr/>
      <dgm:t>
        <a:bodyPr/>
        <a:lstStyle/>
        <a:p>
          <a:endParaRPr lang="en-US" sz="1200"/>
        </a:p>
      </dgm:t>
    </dgm:pt>
    <dgm:pt modelId="{6FF1B838-6BA5-44E9-BA34-36E673BBE3EF}" type="sibTrans" cxnId="{44581E54-C5AE-4B9C-AF5D-748F5D195577}">
      <dgm:prSet/>
      <dgm:spPr/>
      <dgm:t>
        <a:bodyPr/>
        <a:lstStyle/>
        <a:p>
          <a:endParaRPr lang="en-US" sz="1200"/>
        </a:p>
      </dgm:t>
    </dgm:pt>
    <dgm:pt modelId="{1C6B92F9-F382-488D-9300-D723C08F7961}">
      <dgm:prSet custT="1"/>
      <dgm:spPr/>
      <dgm:t>
        <a:bodyPr/>
        <a:lstStyle/>
        <a:p>
          <a:r>
            <a:rPr lang="en-US" sz="1200"/>
            <a:t>Performance Testing</a:t>
          </a:r>
        </a:p>
      </dgm:t>
    </dgm:pt>
    <dgm:pt modelId="{B3F6B910-D7D1-49BE-90FF-CDF75884EA42}" type="parTrans" cxnId="{F2EDF7C8-C882-48DF-9FAD-4DE13C9E1252}">
      <dgm:prSet/>
      <dgm:spPr/>
      <dgm:t>
        <a:bodyPr/>
        <a:lstStyle/>
        <a:p>
          <a:endParaRPr lang="en-US" sz="1200"/>
        </a:p>
      </dgm:t>
    </dgm:pt>
    <dgm:pt modelId="{8F609F78-EDFD-4577-8E4F-E484E70BA7F7}" type="sibTrans" cxnId="{F2EDF7C8-C882-48DF-9FAD-4DE13C9E1252}">
      <dgm:prSet/>
      <dgm:spPr/>
      <dgm:t>
        <a:bodyPr/>
        <a:lstStyle/>
        <a:p>
          <a:endParaRPr lang="en-US" sz="1200"/>
        </a:p>
      </dgm:t>
    </dgm:pt>
    <dgm:pt modelId="{C98C6609-39D1-446A-A9DD-5AF77D2CB401}">
      <dgm:prSet custT="1"/>
      <dgm:spPr/>
      <dgm:t>
        <a:bodyPr/>
        <a:lstStyle/>
        <a:p>
          <a:r>
            <a:rPr lang="en-US" sz="1200"/>
            <a:t>Testing</a:t>
          </a:r>
        </a:p>
      </dgm:t>
    </dgm:pt>
    <dgm:pt modelId="{2A51AACB-CEA0-4F29-823A-86C9AA19BDDA}" type="parTrans" cxnId="{FA61A213-680C-4D04-98A2-117558C3A306}">
      <dgm:prSet/>
      <dgm:spPr/>
      <dgm:t>
        <a:bodyPr/>
        <a:lstStyle/>
        <a:p>
          <a:endParaRPr lang="en-US" sz="1200"/>
        </a:p>
      </dgm:t>
    </dgm:pt>
    <dgm:pt modelId="{4A174FDC-0763-4BC9-A5CE-69B1DB36D2D7}" type="sibTrans" cxnId="{FA61A213-680C-4D04-98A2-117558C3A306}">
      <dgm:prSet/>
      <dgm:spPr/>
      <dgm:t>
        <a:bodyPr/>
        <a:lstStyle/>
        <a:p>
          <a:endParaRPr lang="en-US" sz="1200"/>
        </a:p>
      </dgm:t>
    </dgm:pt>
    <dgm:pt modelId="{3BD3BD1E-88F1-41D8-9780-1A1743C13888}">
      <dgm:prSet custT="1"/>
      <dgm:spPr/>
      <dgm:t>
        <a:bodyPr/>
        <a:lstStyle/>
        <a:p>
          <a:r>
            <a:rPr lang="en-US" sz="1200"/>
            <a:t>Load Testing</a:t>
          </a:r>
        </a:p>
      </dgm:t>
    </dgm:pt>
    <dgm:pt modelId="{7FE7A1D1-97B4-4CF7-8EBA-26D4AED3A5AE}" type="parTrans" cxnId="{D4D35CD6-46EB-4A52-B1C7-98687104911D}">
      <dgm:prSet/>
      <dgm:spPr/>
      <dgm:t>
        <a:bodyPr/>
        <a:lstStyle/>
        <a:p>
          <a:endParaRPr lang="en-US" sz="1200"/>
        </a:p>
      </dgm:t>
    </dgm:pt>
    <dgm:pt modelId="{8801884D-3D43-435D-8155-5AE0D07A1388}" type="sibTrans" cxnId="{D4D35CD6-46EB-4A52-B1C7-98687104911D}">
      <dgm:prSet/>
      <dgm:spPr/>
      <dgm:t>
        <a:bodyPr/>
        <a:lstStyle/>
        <a:p>
          <a:endParaRPr lang="en-US" sz="1200"/>
        </a:p>
      </dgm:t>
    </dgm:pt>
    <dgm:pt modelId="{D5648B85-2E87-44BC-AFB2-E4AB4C273827}">
      <dgm:prSet custT="1"/>
      <dgm:spPr/>
      <dgm:t>
        <a:bodyPr/>
        <a:lstStyle/>
        <a:p>
          <a:r>
            <a:rPr lang="en-US" sz="1200"/>
            <a:t>Testing</a:t>
          </a:r>
        </a:p>
      </dgm:t>
    </dgm:pt>
    <dgm:pt modelId="{90D25B54-9BB6-4501-8B1E-D12CCA1E94D6}" type="parTrans" cxnId="{1AB5AFB0-F3D6-4129-8B89-EBFF4DFFC8A6}">
      <dgm:prSet/>
      <dgm:spPr/>
      <dgm:t>
        <a:bodyPr/>
        <a:lstStyle/>
        <a:p>
          <a:endParaRPr lang="en-US" sz="1200"/>
        </a:p>
      </dgm:t>
    </dgm:pt>
    <dgm:pt modelId="{2CEB9A99-3D2B-4145-9673-9702F812FBAB}" type="sibTrans" cxnId="{1AB5AFB0-F3D6-4129-8B89-EBFF4DFFC8A6}">
      <dgm:prSet/>
      <dgm:spPr/>
      <dgm:t>
        <a:bodyPr/>
        <a:lstStyle/>
        <a:p>
          <a:endParaRPr lang="en-US" sz="1200"/>
        </a:p>
      </dgm:t>
    </dgm:pt>
    <dgm:pt modelId="{C40B6A77-0E4E-4601-A1A1-B5B5781CEC95}">
      <dgm:prSet custT="1"/>
      <dgm:spPr/>
      <dgm:t>
        <a:bodyPr/>
        <a:lstStyle/>
        <a:p>
          <a:r>
            <a:rPr lang="en-US" sz="1200"/>
            <a:t>Volume Testing</a:t>
          </a:r>
        </a:p>
      </dgm:t>
    </dgm:pt>
    <dgm:pt modelId="{D081D996-BFD5-47B4-A969-D554E99E6686}" type="parTrans" cxnId="{0DA2483B-2B36-47EC-915B-C72C8955D562}">
      <dgm:prSet/>
      <dgm:spPr/>
      <dgm:t>
        <a:bodyPr/>
        <a:lstStyle/>
        <a:p>
          <a:endParaRPr lang="en-US" sz="1200"/>
        </a:p>
      </dgm:t>
    </dgm:pt>
    <dgm:pt modelId="{8D3A7636-0A59-4913-8625-633A4BB9CDE4}" type="sibTrans" cxnId="{0DA2483B-2B36-47EC-915B-C72C8955D562}">
      <dgm:prSet/>
      <dgm:spPr/>
      <dgm:t>
        <a:bodyPr/>
        <a:lstStyle/>
        <a:p>
          <a:endParaRPr lang="en-US" sz="1200"/>
        </a:p>
      </dgm:t>
    </dgm:pt>
    <dgm:pt modelId="{79502872-7810-4A5B-B93A-EF9B8B373498}">
      <dgm:prSet custT="1"/>
      <dgm:spPr/>
      <dgm:t>
        <a:bodyPr/>
        <a:lstStyle/>
        <a:p>
          <a:r>
            <a:rPr lang="en-US" sz="1200"/>
            <a:t>Testing</a:t>
          </a:r>
        </a:p>
      </dgm:t>
    </dgm:pt>
    <dgm:pt modelId="{131D7F59-446D-4FBC-939B-64F9BFCC346B}" type="parTrans" cxnId="{2DEA8758-E131-4F34-90B5-2F9389826876}">
      <dgm:prSet/>
      <dgm:spPr/>
      <dgm:t>
        <a:bodyPr/>
        <a:lstStyle/>
        <a:p>
          <a:endParaRPr lang="en-US" sz="1200"/>
        </a:p>
      </dgm:t>
    </dgm:pt>
    <dgm:pt modelId="{5A7B7CF6-2F41-4659-A957-260AABE1A7AA}" type="sibTrans" cxnId="{2DEA8758-E131-4F34-90B5-2F9389826876}">
      <dgm:prSet/>
      <dgm:spPr/>
      <dgm:t>
        <a:bodyPr/>
        <a:lstStyle/>
        <a:p>
          <a:endParaRPr lang="en-US" sz="1200"/>
        </a:p>
      </dgm:t>
    </dgm:pt>
    <dgm:pt modelId="{20E6D9FB-AB75-4422-9123-4ABBA9B1BF04}">
      <dgm:prSet custT="1"/>
      <dgm:spPr/>
      <dgm:t>
        <a:bodyPr/>
        <a:lstStyle/>
        <a:p>
          <a:r>
            <a:rPr lang="en-US" sz="1200"/>
            <a:t>Stress Testing</a:t>
          </a:r>
        </a:p>
      </dgm:t>
    </dgm:pt>
    <dgm:pt modelId="{FBABEAF6-C170-4E2E-A301-80D8ABCCE8E6}" type="parTrans" cxnId="{864695BE-3E94-4FB9-A813-A340DEED4918}">
      <dgm:prSet/>
      <dgm:spPr/>
      <dgm:t>
        <a:bodyPr/>
        <a:lstStyle/>
        <a:p>
          <a:endParaRPr lang="en-US" sz="1200"/>
        </a:p>
      </dgm:t>
    </dgm:pt>
    <dgm:pt modelId="{973B467B-5E3B-41B2-BF7C-D102FC6DEFB1}" type="sibTrans" cxnId="{864695BE-3E94-4FB9-A813-A340DEED4918}">
      <dgm:prSet/>
      <dgm:spPr/>
      <dgm:t>
        <a:bodyPr/>
        <a:lstStyle/>
        <a:p>
          <a:endParaRPr lang="en-US" sz="1200"/>
        </a:p>
      </dgm:t>
    </dgm:pt>
    <dgm:pt modelId="{217AAB01-AC0B-45B3-BB35-B03B54931ED5}">
      <dgm:prSet custT="1"/>
      <dgm:spPr/>
      <dgm:t>
        <a:bodyPr/>
        <a:lstStyle/>
        <a:p>
          <a:r>
            <a:rPr lang="en-US" sz="1200"/>
            <a:t>Testing</a:t>
          </a:r>
        </a:p>
      </dgm:t>
    </dgm:pt>
    <dgm:pt modelId="{C773C10C-C742-4372-B39D-76225DD32E6F}" type="parTrans" cxnId="{80C6EF50-6081-4FC4-B0E2-4772C8683894}">
      <dgm:prSet/>
      <dgm:spPr/>
      <dgm:t>
        <a:bodyPr/>
        <a:lstStyle/>
        <a:p>
          <a:endParaRPr lang="en-US" sz="1200"/>
        </a:p>
      </dgm:t>
    </dgm:pt>
    <dgm:pt modelId="{DBB0F7F6-DE42-44CD-A9C0-89395BB02DEE}" type="sibTrans" cxnId="{80C6EF50-6081-4FC4-B0E2-4772C8683894}">
      <dgm:prSet/>
      <dgm:spPr/>
      <dgm:t>
        <a:bodyPr/>
        <a:lstStyle/>
        <a:p>
          <a:endParaRPr lang="en-US" sz="1200"/>
        </a:p>
      </dgm:t>
    </dgm:pt>
    <dgm:pt modelId="{AD58657C-7517-4BAB-B9B0-FE2CAF5576E9}">
      <dgm:prSet custT="1"/>
      <dgm:spPr/>
      <dgm:t>
        <a:bodyPr/>
        <a:lstStyle/>
        <a:p>
          <a:r>
            <a:rPr lang="en-US" sz="1200"/>
            <a:t>Security Testing</a:t>
          </a:r>
        </a:p>
      </dgm:t>
    </dgm:pt>
    <dgm:pt modelId="{922CC05C-5F90-403E-9CFC-14F679B1354C}" type="parTrans" cxnId="{C003F16E-7536-47A4-B73D-1F05DC1776A2}">
      <dgm:prSet/>
      <dgm:spPr/>
      <dgm:t>
        <a:bodyPr/>
        <a:lstStyle/>
        <a:p>
          <a:endParaRPr lang="en-US" sz="1200"/>
        </a:p>
      </dgm:t>
    </dgm:pt>
    <dgm:pt modelId="{F2D226EC-E752-4D7E-8ED9-B49266018957}" type="sibTrans" cxnId="{C003F16E-7536-47A4-B73D-1F05DC1776A2}">
      <dgm:prSet/>
      <dgm:spPr/>
      <dgm:t>
        <a:bodyPr/>
        <a:lstStyle/>
        <a:p>
          <a:endParaRPr lang="en-US" sz="1200"/>
        </a:p>
      </dgm:t>
    </dgm:pt>
    <dgm:pt modelId="{D147C0BE-9C7F-4F6F-82A5-1F5A04DA96A9}">
      <dgm:prSet custT="1"/>
      <dgm:spPr/>
      <dgm:t>
        <a:bodyPr/>
        <a:lstStyle/>
        <a:p>
          <a:r>
            <a:rPr lang="en-US" sz="1200"/>
            <a:t>Testing</a:t>
          </a:r>
        </a:p>
      </dgm:t>
    </dgm:pt>
    <dgm:pt modelId="{F79C61AF-09B6-4199-A966-6450ECC5C0F8}" type="parTrans" cxnId="{D1FB3826-39F5-4436-BCA1-B86D4C86BCB6}">
      <dgm:prSet/>
      <dgm:spPr/>
      <dgm:t>
        <a:bodyPr/>
        <a:lstStyle/>
        <a:p>
          <a:endParaRPr lang="en-US" sz="1200"/>
        </a:p>
      </dgm:t>
    </dgm:pt>
    <dgm:pt modelId="{21C3981D-6BCC-4AA2-BC67-0CE6DD61C109}" type="sibTrans" cxnId="{D1FB3826-39F5-4436-BCA1-B86D4C86BCB6}">
      <dgm:prSet/>
      <dgm:spPr/>
      <dgm:t>
        <a:bodyPr/>
        <a:lstStyle/>
        <a:p>
          <a:endParaRPr lang="en-US" sz="1200"/>
        </a:p>
      </dgm:t>
    </dgm:pt>
    <dgm:pt modelId="{2EB07D39-DF60-41CC-AEDD-DB573FEDB293}">
      <dgm:prSet custT="1"/>
      <dgm:spPr/>
      <dgm:t>
        <a:bodyPr/>
        <a:lstStyle/>
        <a:p>
          <a:r>
            <a:rPr lang="en-US" sz="1200"/>
            <a:t>Installation Testing</a:t>
          </a:r>
        </a:p>
      </dgm:t>
    </dgm:pt>
    <dgm:pt modelId="{AA424C1E-CA97-4486-B932-40F044B487C1}" type="parTrans" cxnId="{04DEB098-FB2F-45CC-8375-EDC184D69D5F}">
      <dgm:prSet/>
      <dgm:spPr/>
      <dgm:t>
        <a:bodyPr/>
        <a:lstStyle/>
        <a:p>
          <a:endParaRPr lang="en-US" sz="1200"/>
        </a:p>
      </dgm:t>
    </dgm:pt>
    <dgm:pt modelId="{BFE64061-BD38-4EBA-98CF-BC9337902B8F}" type="sibTrans" cxnId="{04DEB098-FB2F-45CC-8375-EDC184D69D5F}">
      <dgm:prSet/>
      <dgm:spPr/>
      <dgm:t>
        <a:bodyPr/>
        <a:lstStyle/>
        <a:p>
          <a:endParaRPr lang="en-US" sz="1200"/>
        </a:p>
      </dgm:t>
    </dgm:pt>
    <dgm:pt modelId="{BBBAD6BF-C216-4BF3-AB99-6D849A8B6BF4}">
      <dgm:prSet custT="1"/>
      <dgm:spPr/>
      <dgm:t>
        <a:bodyPr/>
        <a:lstStyle/>
        <a:p>
          <a:r>
            <a:rPr lang="en-US" sz="1200"/>
            <a:t>Testing</a:t>
          </a:r>
        </a:p>
      </dgm:t>
    </dgm:pt>
    <dgm:pt modelId="{8E2F0C75-66FC-4CBC-945E-D85075AC3047}" type="parTrans" cxnId="{2DB36C60-F733-4C45-B63D-418C7B717922}">
      <dgm:prSet/>
      <dgm:spPr/>
      <dgm:t>
        <a:bodyPr/>
        <a:lstStyle/>
        <a:p>
          <a:endParaRPr lang="en-US" sz="1200"/>
        </a:p>
      </dgm:t>
    </dgm:pt>
    <dgm:pt modelId="{58267D3B-E33D-4D9F-92AB-F970BF618BE1}" type="sibTrans" cxnId="{2DB36C60-F733-4C45-B63D-418C7B717922}">
      <dgm:prSet/>
      <dgm:spPr/>
      <dgm:t>
        <a:bodyPr/>
        <a:lstStyle/>
        <a:p>
          <a:endParaRPr lang="en-US" sz="1200"/>
        </a:p>
      </dgm:t>
    </dgm:pt>
    <dgm:pt modelId="{EB56E46E-C5A9-4587-8A71-4BD5BF41AE7E}">
      <dgm:prSet custT="1"/>
      <dgm:spPr/>
      <dgm:t>
        <a:bodyPr/>
        <a:lstStyle/>
        <a:p>
          <a:r>
            <a:rPr lang="en-US" sz="1200"/>
            <a:t>Penetration Testing</a:t>
          </a:r>
        </a:p>
      </dgm:t>
    </dgm:pt>
    <dgm:pt modelId="{6C5B8C78-B63A-4C72-8171-DD948A8976C9}" type="parTrans" cxnId="{EC4FFD7A-1458-4468-8F88-29B133BF263D}">
      <dgm:prSet/>
      <dgm:spPr/>
      <dgm:t>
        <a:bodyPr/>
        <a:lstStyle/>
        <a:p>
          <a:endParaRPr lang="en-US" sz="1200"/>
        </a:p>
      </dgm:t>
    </dgm:pt>
    <dgm:pt modelId="{7B75A367-7DFB-49B2-BDC8-2A4D356B92FB}" type="sibTrans" cxnId="{EC4FFD7A-1458-4468-8F88-29B133BF263D}">
      <dgm:prSet/>
      <dgm:spPr/>
      <dgm:t>
        <a:bodyPr/>
        <a:lstStyle/>
        <a:p>
          <a:endParaRPr lang="en-US" sz="1200"/>
        </a:p>
      </dgm:t>
    </dgm:pt>
    <dgm:pt modelId="{C0A613BD-48F0-498E-AAB8-947EAFCB7C04}">
      <dgm:prSet custT="1"/>
      <dgm:spPr/>
      <dgm:t>
        <a:bodyPr/>
        <a:lstStyle/>
        <a:p>
          <a:r>
            <a:rPr lang="en-US" sz="1200"/>
            <a:t>Testing</a:t>
          </a:r>
        </a:p>
      </dgm:t>
    </dgm:pt>
    <dgm:pt modelId="{D5C372AD-811A-4188-A255-3472F1841743}" type="parTrans" cxnId="{4ED70373-38F4-4F29-9737-536F1984A706}">
      <dgm:prSet/>
      <dgm:spPr/>
      <dgm:t>
        <a:bodyPr/>
        <a:lstStyle/>
        <a:p>
          <a:endParaRPr lang="en-US" sz="1200"/>
        </a:p>
      </dgm:t>
    </dgm:pt>
    <dgm:pt modelId="{37DD1A44-CEA1-4503-91A5-C860D035C630}" type="sibTrans" cxnId="{4ED70373-38F4-4F29-9737-536F1984A706}">
      <dgm:prSet/>
      <dgm:spPr/>
      <dgm:t>
        <a:bodyPr/>
        <a:lstStyle/>
        <a:p>
          <a:endParaRPr lang="en-US" sz="1200"/>
        </a:p>
      </dgm:t>
    </dgm:pt>
    <dgm:pt modelId="{5B44D778-51AC-4D40-AFD5-51AE294D9276}">
      <dgm:prSet custT="1"/>
      <dgm:spPr/>
      <dgm:t>
        <a:bodyPr/>
        <a:lstStyle/>
        <a:p>
          <a:r>
            <a:rPr lang="en-US" sz="1200" dirty="0"/>
            <a:t>Compatibility Testing</a:t>
          </a:r>
        </a:p>
      </dgm:t>
    </dgm:pt>
    <dgm:pt modelId="{6C839FBB-D1C8-4AE5-8E3B-611C1BB0A001}" type="parTrans" cxnId="{B02C58B3-DC00-424F-8A3D-0D8E7E2C1A39}">
      <dgm:prSet/>
      <dgm:spPr/>
      <dgm:t>
        <a:bodyPr/>
        <a:lstStyle/>
        <a:p>
          <a:endParaRPr lang="en-US" sz="1200"/>
        </a:p>
      </dgm:t>
    </dgm:pt>
    <dgm:pt modelId="{E70178BB-BBFA-4FE3-B832-221F2477540E}" type="sibTrans" cxnId="{B02C58B3-DC00-424F-8A3D-0D8E7E2C1A39}">
      <dgm:prSet/>
      <dgm:spPr/>
      <dgm:t>
        <a:bodyPr/>
        <a:lstStyle/>
        <a:p>
          <a:endParaRPr lang="en-US" sz="1200"/>
        </a:p>
      </dgm:t>
    </dgm:pt>
    <dgm:pt modelId="{1852AAA2-6C70-4227-A69D-72F8AE986E2E}">
      <dgm:prSet custT="1"/>
      <dgm:spPr/>
      <dgm:t>
        <a:bodyPr/>
        <a:lstStyle/>
        <a:p>
          <a:r>
            <a:rPr lang="en-US" sz="1200"/>
            <a:t>Testing</a:t>
          </a:r>
        </a:p>
      </dgm:t>
    </dgm:pt>
    <dgm:pt modelId="{4E6B59AD-69C3-4D8F-BF80-3DF954B4CCEE}" type="parTrans" cxnId="{78892F1A-1AFC-428B-941D-6721F4C46C2A}">
      <dgm:prSet/>
      <dgm:spPr/>
      <dgm:t>
        <a:bodyPr/>
        <a:lstStyle/>
        <a:p>
          <a:endParaRPr lang="en-US" sz="1200"/>
        </a:p>
      </dgm:t>
    </dgm:pt>
    <dgm:pt modelId="{0AA55827-C0DB-4E6C-9CAC-462FFAF12087}" type="sibTrans" cxnId="{78892F1A-1AFC-428B-941D-6721F4C46C2A}">
      <dgm:prSet/>
      <dgm:spPr/>
      <dgm:t>
        <a:bodyPr/>
        <a:lstStyle/>
        <a:p>
          <a:endParaRPr lang="en-US" sz="1200"/>
        </a:p>
      </dgm:t>
    </dgm:pt>
    <dgm:pt modelId="{E37E0D69-7BCE-49E4-8DAD-34998E4DDE0D}">
      <dgm:prSet custT="1"/>
      <dgm:spPr/>
      <dgm:t>
        <a:bodyPr/>
        <a:lstStyle/>
        <a:p>
          <a:r>
            <a:rPr lang="en-US" sz="1200"/>
            <a:t>Migration Testing</a:t>
          </a:r>
        </a:p>
      </dgm:t>
    </dgm:pt>
    <dgm:pt modelId="{55360382-B5FA-4F99-8A38-25063E4DFABF}" type="parTrans" cxnId="{E70CD574-DE96-4682-803A-2B70C59CAC8E}">
      <dgm:prSet/>
      <dgm:spPr/>
      <dgm:t>
        <a:bodyPr/>
        <a:lstStyle/>
        <a:p>
          <a:endParaRPr lang="en-US" sz="1200"/>
        </a:p>
      </dgm:t>
    </dgm:pt>
    <dgm:pt modelId="{6CB170EB-CE42-4051-AF01-9E831D8496E2}" type="sibTrans" cxnId="{E70CD574-DE96-4682-803A-2B70C59CAC8E}">
      <dgm:prSet/>
      <dgm:spPr/>
      <dgm:t>
        <a:bodyPr/>
        <a:lstStyle/>
        <a:p>
          <a:endParaRPr lang="en-US" sz="1200"/>
        </a:p>
      </dgm:t>
    </dgm:pt>
    <dgm:pt modelId="{F79965C4-1B1E-402C-82C7-CE842E9EB67C}" type="pres">
      <dgm:prSet presAssocID="{C31515CD-116B-4B39-93F2-C787BB996FC2}" presName="Name0" presStyleCnt="0">
        <dgm:presLayoutVars>
          <dgm:dir/>
          <dgm:animLvl val="lvl"/>
          <dgm:resizeHandles val="exact"/>
        </dgm:presLayoutVars>
      </dgm:prSet>
      <dgm:spPr/>
    </dgm:pt>
    <dgm:pt modelId="{2FF52D3E-E97D-433E-906D-D4998BAB0F63}" type="pres">
      <dgm:prSet presAssocID="{DF51DC26-F5C6-4212-9A09-223158F940C7}" presName="composite" presStyleCnt="0"/>
      <dgm:spPr/>
    </dgm:pt>
    <dgm:pt modelId="{77623A79-9CE3-4D4C-9C19-6F59896E02D3}" type="pres">
      <dgm:prSet presAssocID="{DF51DC26-F5C6-4212-9A09-223158F940C7}" presName="parTx" presStyleLbl="alignNode1" presStyleIdx="0" presStyleCnt="9">
        <dgm:presLayoutVars>
          <dgm:chMax val="0"/>
          <dgm:chPref val="0"/>
        </dgm:presLayoutVars>
      </dgm:prSet>
      <dgm:spPr/>
    </dgm:pt>
    <dgm:pt modelId="{5F5771DF-142C-4F36-A324-6BBB6181B2BD}" type="pres">
      <dgm:prSet presAssocID="{DF51DC26-F5C6-4212-9A09-223158F940C7}" presName="desTx" presStyleLbl="alignAccFollowNode1" presStyleIdx="0" presStyleCnt="9">
        <dgm:presLayoutVars/>
      </dgm:prSet>
      <dgm:spPr/>
    </dgm:pt>
    <dgm:pt modelId="{BEFF0AC9-F059-476F-AE7A-72272A72E32B}" type="pres">
      <dgm:prSet presAssocID="{6FF1B838-6BA5-44E9-BA34-36E673BBE3EF}" presName="space" presStyleCnt="0"/>
      <dgm:spPr/>
    </dgm:pt>
    <dgm:pt modelId="{E250BBEF-83B8-4429-811A-E0EA49474B0E}" type="pres">
      <dgm:prSet presAssocID="{C98C6609-39D1-446A-A9DD-5AF77D2CB401}" presName="composite" presStyleCnt="0"/>
      <dgm:spPr/>
    </dgm:pt>
    <dgm:pt modelId="{B7F756FA-C1B4-4D69-AD55-10250B0F93B6}" type="pres">
      <dgm:prSet presAssocID="{C98C6609-39D1-446A-A9DD-5AF77D2CB401}" presName="parTx" presStyleLbl="alignNode1" presStyleIdx="1" presStyleCnt="9">
        <dgm:presLayoutVars>
          <dgm:chMax val="0"/>
          <dgm:chPref val="0"/>
        </dgm:presLayoutVars>
      </dgm:prSet>
      <dgm:spPr/>
    </dgm:pt>
    <dgm:pt modelId="{BE1D814A-55FC-4E34-8994-73FC4FB03FB8}" type="pres">
      <dgm:prSet presAssocID="{C98C6609-39D1-446A-A9DD-5AF77D2CB401}" presName="desTx" presStyleLbl="alignAccFollowNode1" presStyleIdx="1" presStyleCnt="9">
        <dgm:presLayoutVars/>
      </dgm:prSet>
      <dgm:spPr/>
    </dgm:pt>
    <dgm:pt modelId="{0EB0CE0B-3FB4-4788-BC8E-E57D830818F3}" type="pres">
      <dgm:prSet presAssocID="{4A174FDC-0763-4BC9-A5CE-69B1DB36D2D7}" presName="space" presStyleCnt="0"/>
      <dgm:spPr/>
    </dgm:pt>
    <dgm:pt modelId="{18C9144B-A1A3-461F-9031-D9F384B2C5DF}" type="pres">
      <dgm:prSet presAssocID="{D5648B85-2E87-44BC-AFB2-E4AB4C273827}" presName="composite" presStyleCnt="0"/>
      <dgm:spPr/>
    </dgm:pt>
    <dgm:pt modelId="{FE39E05E-44F8-4450-9B76-4C6955230CAE}" type="pres">
      <dgm:prSet presAssocID="{D5648B85-2E87-44BC-AFB2-E4AB4C273827}" presName="parTx" presStyleLbl="alignNode1" presStyleIdx="2" presStyleCnt="9">
        <dgm:presLayoutVars>
          <dgm:chMax val="0"/>
          <dgm:chPref val="0"/>
        </dgm:presLayoutVars>
      </dgm:prSet>
      <dgm:spPr/>
    </dgm:pt>
    <dgm:pt modelId="{8288DFB8-C472-44E9-8DD7-B50938C1FB35}" type="pres">
      <dgm:prSet presAssocID="{D5648B85-2E87-44BC-AFB2-E4AB4C273827}" presName="desTx" presStyleLbl="alignAccFollowNode1" presStyleIdx="2" presStyleCnt="9">
        <dgm:presLayoutVars/>
      </dgm:prSet>
      <dgm:spPr/>
    </dgm:pt>
    <dgm:pt modelId="{1EEFE549-E0E5-42FD-86CB-2260FCE65817}" type="pres">
      <dgm:prSet presAssocID="{2CEB9A99-3D2B-4145-9673-9702F812FBAB}" presName="space" presStyleCnt="0"/>
      <dgm:spPr/>
    </dgm:pt>
    <dgm:pt modelId="{53B5027C-FA96-43B3-B3D3-FA15EB86339B}" type="pres">
      <dgm:prSet presAssocID="{79502872-7810-4A5B-B93A-EF9B8B373498}" presName="composite" presStyleCnt="0"/>
      <dgm:spPr/>
    </dgm:pt>
    <dgm:pt modelId="{281B9A32-FFCC-4E2F-9EA6-FA602BF1597B}" type="pres">
      <dgm:prSet presAssocID="{79502872-7810-4A5B-B93A-EF9B8B373498}" presName="parTx" presStyleLbl="alignNode1" presStyleIdx="3" presStyleCnt="9">
        <dgm:presLayoutVars>
          <dgm:chMax val="0"/>
          <dgm:chPref val="0"/>
        </dgm:presLayoutVars>
      </dgm:prSet>
      <dgm:spPr/>
    </dgm:pt>
    <dgm:pt modelId="{F8B1C387-E390-4A00-A19A-E35BCED8E2CE}" type="pres">
      <dgm:prSet presAssocID="{79502872-7810-4A5B-B93A-EF9B8B373498}" presName="desTx" presStyleLbl="alignAccFollowNode1" presStyleIdx="3" presStyleCnt="9">
        <dgm:presLayoutVars/>
      </dgm:prSet>
      <dgm:spPr/>
    </dgm:pt>
    <dgm:pt modelId="{5CD77E77-DB67-4345-94D8-572E8BA1FD10}" type="pres">
      <dgm:prSet presAssocID="{5A7B7CF6-2F41-4659-A957-260AABE1A7AA}" presName="space" presStyleCnt="0"/>
      <dgm:spPr/>
    </dgm:pt>
    <dgm:pt modelId="{79DC6A28-046D-436B-92C5-971954F05FDD}" type="pres">
      <dgm:prSet presAssocID="{217AAB01-AC0B-45B3-BB35-B03B54931ED5}" presName="composite" presStyleCnt="0"/>
      <dgm:spPr/>
    </dgm:pt>
    <dgm:pt modelId="{CB4D2ECC-F441-44D2-81E6-3F57AA32CDC6}" type="pres">
      <dgm:prSet presAssocID="{217AAB01-AC0B-45B3-BB35-B03B54931ED5}" presName="parTx" presStyleLbl="alignNode1" presStyleIdx="4" presStyleCnt="9">
        <dgm:presLayoutVars>
          <dgm:chMax val="0"/>
          <dgm:chPref val="0"/>
        </dgm:presLayoutVars>
      </dgm:prSet>
      <dgm:spPr/>
    </dgm:pt>
    <dgm:pt modelId="{8AE065E0-8A26-4312-BE41-9EED63F5283A}" type="pres">
      <dgm:prSet presAssocID="{217AAB01-AC0B-45B3-BB35-B03B54931ED5}" presName="desTx" presStyleLbl="alignAccFollowNode1" presStyleIdx="4" presStyleCnt="9">
        <dgm:presLayoutVars/>
      </dgm:prSet>
      <dgm:spPr/>
    </dgm:pt>
    <dgm:pt modelId="{7AB9F7BA-EB92-48B0-BDEA-8D69862E6378}" type="pres">
      <dgm:prSet presAssocID="{DBB0F7F6-DE42-44CD-A9C0-89395BB02DEE}" presName="space" presStyleCnt="0"/>
      <dgm:spPr/>
    </dgm:pt>
    <dgm:pt modelId="{95043CD2-715E-4018-8528-B42E934BCCE8}" type="pres">
      <dgm:prSet presAssocID="{D147C0BE-9C7F-4F6F-82A5-1F5A04DA96A9}" presName="composite" presStyleCnt="0"/>
      <dgm:spPr/>
    </dgm:pt>
    <dgm:pt modelId="{01D28399-D244-47D4-9ED4-151070C5048D}" type="pres">
      <dgm:prSet presAssocID="{D147C0BE-9C7F-4F6F-82A5-1F5A04DA96A9}" presName="parTx" presStyleLbl="alignNode1" presStyleIdx="5" presStyleCnt="9">
        <dgm:presLayoutVars>
          <dgm:chMax val="0"/>
          <dgm:chPref val="0"/>
        </dgm:presLayoutVars>
      </dgm:prSet>
      <dgm:spPr/>
    </dgm:pt>
    <dgm:pt modelId="{7C817AB4-2BD1-40DC-B356-99110FE67081}" type="pres">
      <dgm:prSet presAssocID="{D147C0BE-9C7F-4F6F-82A5-1F5A04DA96A9}" presName="desTx" presStyleLbl="alignAccFollowNode1" presStyleIdx="5" presStyleCnt="9">
        <dgm:presLayoutVars/>
      </dgm:prSet>
      <dgm:spPr/>
    </dgm:pt>
    <dgm:pt modelId="{5C6E6391-A970-4631-A7EE-57D29A9997CC}" type="pres">
      <dgm:prSet presAssocID="{21C3981D-6BCC-4AA2-BC67-0CE6DD61C109}" presName="space" presStyleCnt="0"/>
      <dgm:spPr/>
    </dgm:pt>
    <dgm:pt modelId="{795285F6-4048-4EE8-B2BB-9E39A483312E}" type="pres">
      <dgm:prSet presAssocID="{BBBAD6BF-C216-4BF3-AB99-6D849A8B6BF4}" presName="composite" presStyleCnt="0"/>
      <dgm:spPr/>
    </dgm:pt>
    <dgm:pt modelId="{22866A38-ABB0-4175-B663-FB6F0CF47E5F}" type="pres">
      <dgm:prSet presAssocID="{BBBAD6BF-C216-4BF3-AB99-6D849A8B6BF4}" presName="parTx" presStyleLbl="alignNode1" presStyleIdx="6" presStyleCnt="9">
        <dgm:presLayoutVars>
          <dgm:chMax val="0"/>
          <dgm:chPref val="0"/>
        </dgm:presLayoutVars>
      </dgm:prSet>
      <dgm:spPr/>
    </dgm:pt>
    <dgm:pt modelId="{9A6BD731-013C-49EF-B4E5-F4C18A477E2E}" type="pres">
      <dgm:prSet presAssocID="{BBBAD6BF-C216-4BF3-AB99-6D849A8B6BF4}" presName="desTx" presStyleLbl="alignAccFollowNode1" presStyleIdx="6" presStyleCnt="9">
        <dgm:presLayoutVars/>
      </dgm:prSet>
      <dgm:spPr/>
    </dgm:pt>
    <dgm:pt modelId="{25589FB7-F342-476B-A0B0-67BEEC7EA50C}" type="pres">
      <dgm:prSet presAssocID="{58267D3B-E33D-4D9F-92AB-F970BF618BE1}" presName="space" presStyleCnt="0"/>
      <dgm:spPr/>
    </dgm:pt>
    <dgm:pt modelId="{A05A84B4-FC4C-4C0E-BCB6-642F9F9F0D85}" type="pres">
      <dgm:prSet presAssocID="{C0A613BD-48F0-498E-AAB8-947EAFCB7C04}" presName="composite" presStyleCnt="0"/>
      <dgm:spPr/>
    </dgm:pt>
    <dgm:pt modelId="{FD66F045-8784-4997-8ACF-5EAE87CD7F38}" type="pres">
      <dgm:prSet presAssocID="{C0A613BD-48F0-498E-AAB8-947EAFCB7C04}" presName="parTx" presStyleLbl="alignNode1" presStyleIdx="7" presStyleCnt="9">
        <dgm:presLayoutVars>
          <dgm:chMax val="0"/>
          <dgm:chPref val="0"/>
        </dgm:presLayoutVars>
      </dgm:prSet>
      <dgm:spPr/>
    </dgm:pt>
    <dgm:pt modelId="{F27D6FE1-DA32-4475-929A-8B2EC3FC6D20}" type="pres">
      <dgm:prSet presAssocID="{C0A613BD-48F0-498E-AAB8-947EAFCB7C04}" presName="desTx" presStyleLbl="alignAccFollowNode1" presStyleIdx="7" presStyleCnt="9">
        <dgm:presLayoutVars/>
      </dgm:prSet>
      <dgm:spPr/>
    </dgm:pt>
    <dgm:pt modelId="{5A2E4463-6FFD-496E-9FD8-D21A8E885D0F}" type="pres">
      <dgm:prSet presAssocID="{37DD1A44-CEA1-4503-91A5-C860D035C630}" presName="space" presStyleCnt="0"/>
      <dgm:spPr/>
    </dgm:pt>
    <dgm:pt modelId="{735CE6FC-BB61-4DE6-9500-7EC42783418A}" type="pres">
      <dgm:prSet presAssocID="{1852AAA2-6C70-4227-A69D-72F8AE986E2E}" presName="composite" presStyleCnt="0"/>
      <dgm:spPr/>
    </dgm:pt>
    <dgm:pt modelId="{407EBF61-C83A-4B72-ACBC-615A5CF790FC}" type="pres">
      <dgm:prSet presAssocID="{1852AAA2-6C70-4227-A69D-72F8AE986E2E}" presName="parTx" presStyleLbl="alignNode1" presStyleIdx="8" presStyleCnt="9">
        <dgm:presLayoutVars>
          <dgm:chMax val="0"/>
          <dgm:chPref val="0"/>
        </dgm:presLayoutVars>
      </dgm:prSet>
      <dgm:spPr/>
    </dgm:pt>
    <dgm:pt modelId="{A94942D6-B1AD-46EE-9570-A3C19877C54D}" type="pres">
      <dgm:prSet presAssocID="{1852AAA2-6C70-4227-A69D-72F8AE986E2E}" presName="desTx" presStyleLbl="alignAccFollowNode1" presStyleIdx="8" presStyleCnt="9">
        <dgm:presLayoutVars/>
      </dgm:prSet>
      <dgm:spPr/>
    </dgm:pt>
  </dgm:ptLst>
  <dgm:cxnLst>
    <dgm:cxn modelId="{46286009-F9BB-4162-A1F8-1DA31FCC6369}" type="presOf" srcId="{1C6B92F9-F382-488D-9300-D723C08F7961}" destId="{5F5771DF-142C-4F36-A324-6BBB6181B2BD}" srcOrd="0" destOrd="0" presId="urn:microsoft.com/office/officeart/2016/7/layout/HorizontalActionList"/>
    <dgm:cxn modelId="{8BB6040C-6A49-403A-BCEE-A40B79E70169}" type="presOf" srcId="{AD58657C-7517-4BAB-B9B0-FE2CAF5576E9}" destId="{8AE065E0-8A26-4312-BE41-9EED63F5283A}" srcOrd="0" destOrd="0" presId="urn:microsoft.com/office/officeart/2016/7/layout/HorizontalActionList"/>
    <dgm:cxn modelId="{FA61A213-680C-4D04-98A2-117558C3A306}" srcId="{C31515CD-116B-4B39-93F2-C787BB996FC2}" destId="{C98C6609-39D1-446A-A9DD-5AF77D2CB401}" srcOrd="1" destOrd="0" parTransId="{2A51AACB-CEA0-4F29-823A-86C9AA19BDDA}" sibTransId="{4A174FDC-0763-4BC9-A5CE-69B1DB36D2D7}"/>
    <dgm:cxn modelId="{2249D713-9CC1-4309-BC5D-12142C2ADFB5}" type="presOf" srcId="{C31515CD-116B-4B39-93F2-C787BB996FC2}" destId="{F79965C4-1B1E-402C-82C7-CE842E9EB67C}" srcOrd="0" destOrd="0" presId="urn:microsoft.com/office/officeart/2016/7/layout/HorizontalActionList"/>
    <dgm:cxn modelId="{78892F1A-1AFC-428B-941D-6721F4C46C2A}" srcId="{C31515CD-116B-4B39-93F2-C787BB996FC2}" destId="{1852AAA2-6C70-4227-A69D-72F8AE986E2E}" srcOrd="8" destOrd="0" parTransId="{4E6B59AD-69C3-4D8F-BF80-3DF954B4CCEE}" sibTransId="{0AA55827-C0DB-4E6C-9CAC-462FFAF12087}"/>
    <dgm:cxn modelId="{34B9C31F-259E-4883-8B80-D3B0A74F0568}" type="presOf" srcId="{BBBAD6BF-C216-4BF3-AB99-6D849A8B6BF4}" destId="{22866A38-ABB0-4175-B663-FB6F0CF47E5F}" srcOrd="0" destOrd="0" presId="urn:microsoft.com/office/officeart/2016/7/layout/HorizontalActionList"/>
    <dgm:cxn modelId="{6EE9EE25-4C4E-4644-B9B6-1C031DB5A3D4}" type="presOf" srcId="{1852AAA2-6C70-4227-A69D-72F8AE986E2E}" destId="{407EBF61-C83A-4B72-ACBC-615A5CF790FC}" srcOrd="0" destOrd="0" presId="urn:microsoft.com/office/officeart/2016/7/layout/HorizontalActionList"/>
    <dgm:cxn modelId="{D1FB3826-39F5-4436-BCA1-B86D4C86BCB6}" srcId="{C31515CD-116B-4B39-93F2-C787BB996FC2}" destId="{D147C0BE-9C7F-4F6F-82A5-1F5A04DA96A9}" srcOrd="5" destOrd="0" parTransId="{F79C61AF-09B6-4199-A966-6450ECC5C0F8}" sibTransId="{21C3981D-6BCC-4AA2-BC67-0CE6DD61C109}"/>
    <dgm:cxn modelId="{033C702C-6DB0-4F70-9122-FB433BF29ED3}" type="presOf" srcId="{DF51DC26-F5C6-4212-9A09-223158F940C7}" destId="{77623A79-9CE3-4D4C-9C19-6F59896E02D3}" srcOrd="0" destOrd="0" presId="urn:microsoft.com/office/officeart/2016/7/layout/HorizontalActionList"/>
    <dgm:cxn modelId="{CF0EB92E-1FB5-4B93-A708-99146EEE9EAB}" type="presOf" srcId="{79502872-7810-4A5B-B93A-EF9B8B373498}" destId="{281B9A32-FFCC-4E2F-9EA6-FA602BF1597B}" srcOrd="0" destOrd="0" presId="urn:microsoft.com/office/officeart/2016/7/layout/HorizontalActionList"/>
    <dgm:cxn modelId="{EEB89432-4635-4BAA-A77C-3590330C0145}" type="presOf" srcId="{D147C0BE-9C7F-4F6F-82A5-1F5A04DA96A9}" destId="{01D28399-D244-47D4-9ED4-151070C5048D}" srcOrd="0" destOrd="0" presId="urn:microsoft.com/office/officeart/2016/7/layout/HorizontalActionList"/>
    <dgm:cxn modelId="{117AB536-76CD-4066-BF37-5D94B1721C3E}" type="presOf" srcId="{D5648B85-2E87-44BC-AFB2-E4AB4C273827}" destId="{FE39E05E-44F8-4450-9B76-4C6955230CAE}" srcOrd="0" destOrd="0" presId="urn:microsoft.com/office/officeart/2016/7/layout/HorizontalActionList"/>
    <dgm:cxn modelId="{0DA2483B-2B36-47EC-915B-C72C8955D562}" srcId="{D5648B85-2E87-44BC-AFB2-E4AB4C273827}" destId="{C40B6A77-0E4E-4601-A1A1-B5B5781CEC95}" srcOrd="0" destOrd="0" parTransId="{D081D996-BFD5-47B4-A969-D554E99E6686}" sibTransId="{8D3A7636-0A59-4913-8625-633A4BB9CDE4}"/>
    <dgm:cxn modelId="{2DB36C60-F733-4C45-B63D-418C7B717922}" srcId="{C31515CD-116B-4B39-93F2-C787BB996FC2}" destId="{BBBAD6BF-C216-4BF3-AB99-6D849A8B6BF4}" srcOrd="6" destOrd="0" parTransId="{8E2F0C75-66FC-4CBC-945E-D85075AC3047}" sibTransId="{58267D3B-E33D-4D9F-92AB-F970BF618BE1}"/>
    <dgm:cxn modelId="{29351B4A-8342-482E-A895-08A978C24E1E}" type="presOf" srcId="{2EB07D39-DF60-41CC-AEDD-DB573FEDB293}" destId="{7C817AB4-2BD1-40DC-B356-99110FE67081}" srcOrd="0" destOrd="0" presId="urn:microsoft.com/office/officeart/2016/7/layout/HorizontalActionList"/>
    <dgm:cxn modelId="{C003F16E-7536-47A4-B73D-1F05DC1776A2}" srcId="{217AAB01-AC0B-45B3-BB35-B03B54931ED5}" destId="{AD58657C-7517-4BAB-B9B0-FE2CAF5576E9}" srcOrd="0" destOrd="0" parTransId="{922CC05C-5F90-403E-9CFC-14F679B1354C}" sibTransId="{F2D226EC-E752-4D7E-8ED9-B49266018957}"/>
    <dgm:cxn modelId="{80C6EF50-6081-4FC4-B0E2-4772C8683894}" srcId="{C31515CD-116B-4B39-93F2-C787BB996FC2}" destId="{217AAB01-AC0B-45B3-BB35-B03B54931ED5}" srcOrd="4" destOrd="0" parTransId="{C773C10C-C742-4372-B39D-76225DD32E6F}" sibTransId="{DBB0F7F6-DE42-44CD-A9C0-89395BB02DEE}"/>
    <dgm:cxn modelId="{4ED70373-38F4-4F29-9737-536F1984A706}" srcId="{C31515CD-116B-4B39-93F2-C787BB996FC2}" destId="{C0A613BD-48F0-498E-AAB8-947EAFCB7C04}" srcOrd="7" destOrd="0" parTransId="{D5C372AD-811A-4188-A255-3472F1841743}" sibTransId="{37DD1A44-CEA1-4503-91A5-C860D035C630}"/>
    <dgm:cxn modelId="{44581E54-C5AE-4B9C-AF5D-748F5D195577}" srcId="{C31515CD-116B-4B39-93F2-C787BB996FC2}" destId="{DF51DC26-F5C6-4212-9A09-223158F940C7}" srcOrd="0" destOrd="0" parTransId="{5D0299E5-0ED4-4354-8F19-79F98DFCDD71}" sibTransId="{6FF1B838-6BA5-44E9-BA34-36E673BBE3EF}"/>
    <dgm:cxn modelId="{EB198754-AECC-496B-B5C5-FC424C1A885E}" type="presOf" srcId="{E37E0D69-7BCE-49E4-8DAD-34998E4DDE0D}" destId="{A94942D6-B1AD-46EE-9570-A3C19877C54D}" srcOrd="0" destOrd="0" presId="urn:microsoft.com/office/officeart/2016/7/layout/HorizontalActionList"/>
    <dgm:cxn modelId="{E70CD574-DE96-4682-803A-2B70C59CAC8E}" srcId="{1852AAA2-6C70-4227-A69D-72F8AE986E2E}" destId="{E37E0D69-7BCE-49E4-8DAD-34998E4DDE0D}" srcOrd="0" destOrd="0" parTransId="{55360382-B5FA-4F99-8A38-25063E4DFABF}" sibTransId="{6CB170EB-CE42-4051-AF01-9E831D8496E2}"/>
    <dgm:cxn modelId="{2DEA8758-E131-4F34-90B5-2F9389826876}" srcId="{C31515CD-116B-4B39-93F2-C787BB996FC2}" destId="{79502872-7810-4A5B-B93A-EF9B8B373498}" srcOrd="3" destOrd="0" parTransId="{131D7F59-446D-4FBC-939B-64F9BFCC346B}" sibTransId="{5A7B7CF6-2F41-4659-A957-260AABE1A7AA}"/>
    <dgm:cxn modelId="{EC4FFD7A-1458-4468-8F88-29B133BF263D}" srcId="{BBBAD6BF-C216-4BF3-AB99-6D849A8B6BF4}" destId="{EB56E46E-C5A9-4587-8A71-4BD5BF41AE7E}" srcOrd="0" destOrd="0" parTransId="{6C5B8C78-B63A-4C72-8171-DD948A8976C9}" sibTransId="{7B75A367-7DFB-49B2-BDC8-2A4D356B92FB}"/>
    <dgm:cxn modelId="{9A3F3C87-3C5C-4848-B2A3-BB9BBDA63986}" type="presOf" srcId="{C40B6A77-0E4E-4601-A1A1-B5B5781CEC95}" destId="{8288DFB8-C472-44E9-8DD7-B50938C1FB35}" srcOrd="0" destOrd="0" presId="urn:microsoft.com/office/officeart/2016/7/layout/HorizontalActionList"/>
    <dgm:cxn modelId="{04DEB098-FB2F-45CC-8375-EDC184D69D5F}" srcId="{D147C0BE-9C7F-4F6F-82A5-1F5A04DA96A9}" destId="{2EB07D39-DF60-41CC-AEDD-DB573FEDB293}" srcOrd="0" destOrd="0" parTransId="{AA424C1E-CA97-4486-B932-40F044B487C1}" sibTransId="{BFE64061-BD38-4EBA-98CF-BC9337902B8F}"/>
    <dgm:cxn modelId="{108DB8AD-389D-48E2-A33F-71CE260C8439}" type="presOf" srcId="{20E6D9FB-AB75-4422-9123-4ABBA9B1BF04}" destId="{F8B1C387-E390-4A00-A19A-E35BCED8E2CE}" srcOrd="0" destOrd="0" presId="urn:microsoft.com/office/officeart/2016/7/layout/HorizontalActionList"/>
    <dgm:cxn modelId="{DBE95CAE-C89E-43BA-A9A8-BBA31E7EFDE8}" type="presOf" srcId="{EB56E46E-C5A9-4587-8A71-4BD5BF41AE7E}" destId="{9A6BD731-013C-49EF-B4E5-F4C18A477E2E}" srcOrd="0" destOrd="0" presId="urn:microsoft.com/office/officeart/2016/7/layout/HorizontalActionList"/>
    <dgm:cxn modelId="{1AB5AFB0-F3D6-4129-8B89-EBFF4DFFC8A6}" srcId="{C31515CD-116B-4B39-93F2-C787BB996FC2}" destId="{D5648B85-2E87-44BC-AFB2-E4AB4C273827}" srcOrd="2" destOrd="0" parTransId="{90D25B54-9BB6-4501-8B1E-D12CCA1E94D6}" sibTransId="{2CEB9A99-3D2B-4145-9673-9702F812FBAB}"/>
    <dgm:cxn modelId="{B02C58B3-DC00-424F-8A3D-0D8E7E2C1A39}" srcId="{C0A613BD-48F0-498E-AAB8-947EAFCB7C04}" destId="{5B44D778-51AC-4D40-AFD5-51AE294D9276}" srcOrd="0" destOrd="0" parTransId="{6C839FBB-D1C8-4AE5-8E3B-611C1BB0A001}" sibTransId="{E70178BB-BBFA-4FE3-B832-221F2477540E}"/>
    <dgm:cxn modelId="{40B817B6-A15F-4883-B5FC-4CFB11AC583D}" type="presOf" srcId="{3BD3BD1E-88F1-41D8-9780-1A1743C13888}" destId="{BE1D814A-55FC-4E34-8994-73FC4FB03FB8}" srcOrd="0" destOrd="0" presId="urn:microsoft.com/office/officeart/2016/7/layout/HorizontalActionList"/>
    <dgm:cxn modelId="{864695BE-3E94-4FB9-A813-A340DEED4918}" srcId="{79502872-7810-4A5B-B93A-EF9B8B373498}" destId="{20E6D9FB-AB75-4422-9123-4ABBA9B1BF04}" srcOrd="0" destOrd="0" parTransId="{FBABEAF6-C170-4E2E-A301-80D8ABCCE8E6}" sibTransId="{973B467B-5E3B-41B2-BF7C-D102FC6DEFB1}"/>
    <dgm:cxn modelId="{F2EDF7C8-C882-48DF-9FAD-4DE13C9E1252}" srcId="{DF51DC26-F5C6-4212-9A09-223158F940C7}" destId="{1C6B92F9-F382-488D-9300-D723C08F7961}" srcOrd="0" destOrd="0" parTransId="{B3F6B910-D7D1-49BE-90FF-CDF75884EA42}" sibTransId="{8F609F78-EDFD-4577-8E4F-E484E70BA7F7}"/>
    <dgm:cxn modelId="{B18016D1-74FA-4876-A3C9-F8ECC2A7AE89}" type="presOf" srcId="{5B44D778-51AC-4D40-AFD5-51AE294D9276}" destId="{F27D6FE1-DA32-4475-929A-8B2EC3FC6D20}" srcOrd="0" destOrd="0" presId="urn:microsoft.com/office/officeart/2016/7/layout/HorizontalActionList"/>
    <dgm:cxn modelId="{D4D35CD6-46EB-4A52-B1C7-98687104911D}" srcId="{C98C6609-39D1-446A-A9DD-5AF77D2CB401}" destId="{3BD3BD1E-88F1-41D8-9780-1A1743C13888}" srcOrd="0" destOrd="0" parTransId="{7FE7A1D1-97B4-4CF7-8EBA-26D4AED3A5AE}" sibTransId="{8801884D-3D43-435D-8155-5AE0D07A1388}"/>
    <dgm:cxn modelId="{E13E09DB-8513-408F-83B0-DF5AFA5A6F68}" type="presOf" srcId="{C98C6609-39D1-446A-A9DD-5AF77D2CB401}" destId="{B7F756FA-C1B4-4D69-AD55-10250B0F93B6}" srcOrd="0" destOrd="0" presId="urn:microsoft.com/office/officeart/2016/7/layout/HorizontalActionList"/>
    <dgm:cxn modelId="{542333EC-BBD5-4D3A-80EE-CB8546492EE4}" type="presOf" srcId="{C0A613BD-48F0-498E-AAB8-947EAFCB7C04}" destId="{FD66F045-8784-4997-8ACF-5EAE87CD7F38}" srcOrd="0" destOrd="0" presId="urn:microsoft.com/office/officeart/2016/7/layout/HorizontalActionList"/>
    <dgm:cxn modelId="{C53753F6-A88B-4EA2-A39E-994FB7F2ECC4}" type="presOf" srcId="{217AAB01-AC0B-45B3-BB35-B03B54931ED5}" destId="{CB4D2ECC-F441-44D2-81E6-3F57AA32CDC6}" srcOrd="0" destOrd="0" presId="urn:microsoft.com/office/officeart/2016/7/layout/HorizontalActionList"/>
    <dgm:cxn modelId="{8D5311CF-BC89-45A4-A2CB-7B9553996A9D}" type="presParOf" srcId="{F79965C4-1B1E-402C-82C7-CE842E9EB67C}" destId="{2FF52D3E-E97D-433E-906D-D4998BAB0F63}" srcOrd="0" destOrd="0" presId="urn:microsoft.com/office/officeart/2016/7/layout/HorizontalActionList"/>
    <dgm:cxn modelId="{F4B4A1D0-E6ED-4C21-833F-500FAC0BBB1B}" type="presParOf" srcId="{2FF52D3E-E97D-433E-906D-D4998BAB0F63}" destId="{77623A79-9CE3-4D4C-9C19-6F59896E02D3}" srcOrd="0" destOrd="0" presId="urn:microsoft.com/office/officeart/2016/7/layout/HorizontalActionList"/>
    <dgm:cxn modelId="{06DE2FD0-A288-40DC-9275-98AB14AFF7D9}" type="presParOf" srcId="{2FF52D3E-E97D-433E-906D-D4998BAB0F63}" destId="{5F5771DF-142C-4F36-A324-6BBB6181B2BD}" srcOrd="1" destOrd="0" presId="urn:microsoft.com/office/officeart/2016/7/layout/HorizontalActionList"/>
    <dgm:cxn modelId="{03B77E0B-BB7B-4C32-AE05-26314A41F01A}" type="presParOf" srcId="{F79965C4-1B1E-402C-82C7-CE842E9EB67C}" destId="{BEFF0AC9-F059-476F-AE7A-72272A72E32B}" srcOrd="1" destOrd="0" presId="urn:microsoft.com/office/officeart/2016/7/layout/HorizontalActionList"/>
    <dgm:cxn modelId="{3C29E8E5-47F5-4ECD-A61A-A8D7C700CC39}" type="presParOf" srcId="{F79965C4-1B1E-402C-82C7-CE842E9EB67C}" destId="{E250BBEF-83B8-4429-811A-E0EA49474B0E}" srcOrd="2" destOrd="0" presId="urn:microsoft.com/office/officeart/2016/7/layout/HorizontalActionList"/>
    <dgm:cxn modelId="{EE738482-FE74-402F-A058-5F33B38B431A}" type="presParOf" srcId="{E250BBEF-83B8-4429-811A-E0EA49474B0E}" destId="{B7F756FA-C1B4-4D69-AD55-10250B0F93B6}" srcOrd="0" destOrd="0" presId="urn:microsoft.com/office/officeart/2016/7/layout/HorizontalActionList"/>
    <dgm:cxn modelId="{18C0A511-FFC1-4BDB-A93C-D538D99BB774}" type="presParOf" srcId="{E250BBEF-83B8-4429-811A-E0EA49474B0E}" destId="{BE1D814A-55FC-4E34-8994-73FC4FB03FB8}" srcOrd="1" destOrd="0" presId="urn:microsoft.com/office/officeart/2016/7/layout/HorizontalActionList"/>
    <dgm:cxn modelId="{058CFC5A-77A1-4244-94B6-E9DB44A7891E}" type="presParOf" srcId="{F79965C4-1B1E-402C-82C7-CE842E9EB67C}" destId="{0EB0CE0B-3FB4-4788-BC8E-E57D830818F3}" srcOrd="3" destOrd="0" presId="urn:microsoft.com/office/officeart/2016/7/layout/HorizontalActionList"/>
    <dgm:cxn modelId="{CC3994B0-A25C-457C-9956-065D243B5EAC}" type="presParOf" srcId="{F79965C4-1B1E-402C-82C7-CE842E9EB67C}" destId="{18C9144B-A1A3-461F-9031-D9F384B2C5DF}" srcOrd="4" destOrd="0" presId="urn:microsoft.com/office/officeart/2016/7/layout/HorizontalActionList"/>
    <dgm:cxn modelId="{E1E4C6D2-055E-41AA-AB65-BAEF272DF5A0}" type="presParOf" srcId="{18C9144B-A1A3-461F-9031-D9F384B2C5DF}" destId="{FE39E05E-44F8-4450-9B76-4C6955230CAE}" srcOrd="0" destOrd="0" presId="urn:microsoft.com/office/officeart/2016/7/layout/HorizontalActionList"/>
    <dgm:cxn modelId="{0F3A17D6-4876-4CAF-95E3-9D8333D54937}" type="presParOf" srcId="{18C9144B-A1A3-461F-9031-D9F384B2C5DF}" destId="{8288DFB8-C472-44E9-8DD7-B50938C1FB35}" srcOrd="1" destOrd="0" presId="urn:microsoft.com/office/officeart/2016/7/layout/HorizontalActionList"/>
    <dgm:cxn modelId="{209DB100-116F-421D-A429-868AFE8DA7A2}" type="presParOf" srcId="{F79965C4-1B1E-402C-82C7-CE842E9EB67C}" destId="{1EEFE549-E0E5-42FD-86CB-2260FCE65817}" srcOrd="5" destOrd="0" presId="urn:microsoft.com/office/officeart/2016/7/layout/HorizontalActionList"/>
    <dgm:cxn modelId="{85704B46-D692-4F56-8D33-7A72683A54D3}" type="presParOf" srcId="{F79965C4-1B1E-402C-82C7-CE842E9EB67C}" destId="{53B5027C-FA96-43B3-B3D3-FA15EB86339B}" srcOrd="6" destOrd="0" presId="urn:microsoft.com/office/officeart/2016/7/layout/HorizontalActionList"/>
    <dgm:cxn modelId="{5437FE60-E8EA-426A-A7D9-DE0D143BC742}" type="presParOf" srcId="{53B5027C-FA96-43B3-B3D3-FA15EB86339B}" destId="{281B9A32-FFCC-4E2F-9EA6-FA602BF1597B}" srcOrd="0" destOrd="0" presId="urn:microsoft.com/office/officeart/2016/7/layout/HorizontalActionList"/>
    <dgm:cxn modelId="{9EA65136-DF16-40AC-AB93-79EDE93D0F4C}" type="presParOf" srcId="{53B5027C-FA96-43B3-B3D3-FA15EB86339B}" destId="{F8B1C387-E390-4A00-A19A-E35BCED8E2CE}" srcOrd="1" destOrd="0" presId="urn:microsoft.com/office/officeart/2016/7/layout/HorizontalActionList"/>
    <dgm:cxn modelId="{E2FE7603-7B59-40F4-8BEA-8BE4A20C077A}" type="presParOf" srcId="{F79965C4-1B1E-402C-82C7-CE842E9EB67C}" destId="{5CD77E77-DB67-4345-94D8-572E8BA1FD10}" srcOrd="7" destOrd="0" presId="urn:microsoft.com/office/officeart/2016/7/layout/HorizontalActionList"/>
    <dgm:cxn modelId="{AE56A842-6088-44A2-BC2A-A4017A63C325}" type="presParOf" srcId="{F79965C4-1B1E-402C-82C7-CE842E9EB67C}" destId="{79DC6A28-046D-436B-92C5-971954F05FDD}" srcOrd="8" destOrd="0" presId="urn:microsoft.com/office/officeart/2016/7/layout/HorizontalActionList"/>
    <dgm:cxn modelId="{0303EA89-6EAE-4539-9068-0BC333F3D70F}" type="presParOf" srcId="{79DC6A28-046D-436B-92C5-971954F05FDD}" destId="{CB4D2ECC-F441-44D2-81E6-3F57AA32CDC6}" srcOrd="0" destOrd="0" presId="urn:microsoft.com/office/officeart/2016/7/layout/HorizontalActionList"/>
    <dgm:cxn modelId="{8F6EBF33-0E94-457E-86B1-4067DF8DA1CE}" type="presParOf" srcId="{79DC6A28-046D-436B-92C5-971954F05FDD}" destId="{8AE065E0-8A26-4312-BE41-9EED63F5283A}" srcOrd="1" destOrd="0" presId="urn:microsoft.com/office/officeart/2016/7/layout/HorizontalActionList"/>
    <dgm:cxn modelId="{43851C06-DCC0-4244-BA21-954573634EC5}" type="presParOf" srcId="{F79965C4-1B1E-402C-82C7-CE842E9EB67C}" destId="{7AB9F7BA-EB92-48B0-BDEA-8D69862E6378}" srcOrd="9" destOrd="0" presId="urn:microsoft.com/office/officeart/2016/7/layout/HorizontalActionList"/>
    <dgm:cxn modelId="{014BF713-9F1B-4A4B-AAD3-6C154FBB8F7B}" type="presParOf" srcId="{F79965C4-1B1E-402C-82C7-CE842E9EB67C}" destId="{95043CD2-715E-4018-8528-B42E934BCCE8}" srcOrd="10" destOrd="0" presId="urn:microsoft.com/office/officeart/2016/7/layout/HorizontalActionList"/>
    <dgm:cxn modelId="{9BEEF7DF-E70F-476C-B107-FC82D1A79F42}" type="presParOf" srcId="{95043CD2-715E-4018-8528-B42E934BCCE8}" destId="{01D28399-D244-47D4-9ED4-151070C5048D}" srcOrd="0" destOrd="0" presId="urn:microsoft.com/office/officeart/2016/7/layout/HorizontalActionList"/>
    <dgm:cxn modelId="{F940E1FD-C6F0-408B-858B-E86AA79884F6}" type="presParOf" srcId="{95043CD2-715E-4018-8528-B42E934BCCE8}" destId="{7C817AB4-2BD1-40DC-B356-99110FE67081}" srcOrd="1" destOrd="0" presId="urn:microsoft.com/office/officeart/2016/7/layout/HorizontalActionList"/>
    <dgm:cxn modelId="{62162BA6-1DA0-49DA-9676-5A1CF48BA945}" type="presParOf" srcId="{F79965C4-1B1E-402C-82C7-CE842E9EB67C}" destId="{5C6E6391-A970-4631-A7EE-57D29A9997CC}" srcOrd="11" destOrd="0" presId="urn:microsoft.com/office/officeart/2016/7/layout/HorizontalActionList"/>
    <dgm:cxn modelId="{5B516770-896C-4D91-B076-96719D0DC47E}" type="presParOf" srcId="{F79965C4-1B1E-402C-82C7-CE842E9EB67C}" destId="{795285F6-4048-4EE8-B2BB-9E39A483312E}" srcOrd="12" destOrd="0" presId="urn:microsoft.com/office/officeart/2016/7/layout/HorizontalActionList"/>
    <dgm:cxn modelId="{42A9A0CC-1A25-4797-B700-83F2CB1A5E88}" type="presParOf" srcId="{795285F6-4048-4EE8-B2BB-9E39A483312E}" destId="{22866A38-ABB0-4175-B663-FB6F0CF47E5F}" srcOrd="0" destOrd="0" presId="urn:microsoft.com/office/officeart/2016/7/layout/HorizontalActionList"/>
    <dgm:cxn modelId="{7627C349-7611-4C55-871A-11AB552C1CCF}" type="presParOf" srcId="{795285F6-4048-4EE8-B2BB-9E39A483312E}" destId="{9A6BD731-013C-49EF-B4E5-F4C18A477E2E}" srcOrd="1" destOrd="0" presId="urn:microsoft.com/office/officeart/2016/7/layout/HorizontalActionList"/>
    <dgm:cxn modelId="{E80267C0-C5C6-45C1-B6BB-49CE1577481F}" type="presParOf" srcId="{F79965C4-1B1E-402C-82C7-CE842E9EB67C}" destId="{25589FB7-F342-476B-A0B0-67BEEC7EA50C}" srcOrd="13" destOrd="0" presId="urn:microsoft.com/office/officeart/2016/7/layout/HorizontalActionList"/>
    <dgm:cxn modelId="{A7C50648-1D82-43BD-A606-C3033098DF8C}" type="presParOf" srcId="{F79965C4-1B1E-402C-82C7-CE842E9EB67C}" destId="{A05A84B4-FC4C-4C0E-BCB6-642F9F9F0D85}" srcOrd="14" destOrd="0" presId="urn:microsoft.com/office/officeart/2016/7/layout/HorizontalActionList"/>
    <dgm:cxn modelId="{BB6F5174-8634-45A9-A42C-9A7AEDD73C23}" type="presParOf" srcId="{A05A84B4-FC4C-4C0E-BCB6-642F9F9F0D85}" destId="{FD66F045-8784-4997-8ACF-5EAE87CD7F38}" srcOrd="0" destOrd="0" presId="urn:microsoft.com/office/officeart/2016/7/layout/HorizontalActionList"/>
    <dgm:cxn modelId="{B94857E8-DA95-452D-A62D-2764ADFE3103}" type="presParOf" srcId="{A05A84B4-FC4C-4C0E-BCB6-642F9F9F0D85}" destId="{F27D6FE1-DA32-4475-929A-8B2EC3FC6D20}" srcOrd="1" destOrd="0" presId="urn:microsoft.com/office/officeart/2016/7/layout/HorizontalActionList"/>
    <dgm:cxn modelId="{5469EEC9-C1ED-4215-8521-E3338A11C474}" type="presParOf" srcId="{F79965C4-1B1E-402C-82C7-CE842E9EB67C}" destId="{5A2E4463-6FFD-496E-9FD8-D21A8E885D0F}" srcOrd="15" destOrd="0" presId="urn:microsoft.com/office/officeart/2016/7/layout/HorizontalActionList"/>
    <dgm:cxn modelId="{3167F22D-CBCD-4271-9162-6092DE77D285}" type="presParOf" srcId="{F79965C4-1B1E-402C-82C7-CE842E9EB67C}" destId="{735CE6FC-BB61-4DE6-9500-7EC42783418A}" srcOrd="16" destOrd="0" presId="urn:microsoft.com/office/officeart/2016/7/layout/HorizontalActionList"/>
    <dgm:cxn modelId="{AFE0DAAF-B8FE-431E-98C2-8D803BA627DE}" type="presParOf" srcId="{735CE6FC-BB61-4DE6-9500-7EC42783418A}" destId="{407EBF61-C83A-4B72-ACBC-615A5CF790FC}" srcOrd="0" destOrd="0" presId="urn:microsoft.com/office/officeart/2016/7/layout/HorizontalActionList"/>
    <dgm:cxn modelId="{342C4E7B-E645-4E6F-B9D8-DBB39C09E895}" type="presParOf" srcId="{735CE6FC-BB61-4DE6-9500-7EC42783418A}" destId="{A94942D6-B1AD-46EE-9570-A3C19877C54D}"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0909C-E0AC-4D32-B945-66DBD8E0808D}">
      <dsp:nvSpPr>
        <dsp:cNvPr id="0" name=""/>
        <dsp:cNvSpPr/>
      </dsp:nvSpPr>
      <dsp:spPr>
        <a:xfrm>
          <a:off x="0" y="0"/>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DB24988-945E-4F99-9944-95FE5DA9C0CA}">
      <dsp:nvSpPr>
        <dsp:cNvPr id="0" name=""/>
        <dsp:cNvSpPr/>
      </dsp:nvSpPr>
      <dsp:spPr>
        <a:xfrm>
          <a:off x="0" y="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a:t>“Transparency” is an experimental messenger that breaks the conventions of messengers by eliminating the idea of privacy.</a:t>
          </a:r>
          <a:endParaRPr lang="en-US" sz="2500" kern="1200"/>
        </a:p>
      </dsp:txBody>
      <dsp:txXfrm>
        <a:off x="0" y="0"/>
        <a:ext cx="6266011" cy="1224886"/>
      </dsp:txXfrm>
    </dsp:sp>
    <dsp:sp modelId="{EF36C3B9-0D54-484A-8EDC-F3EE237FE229}">
      <dsp:nvSpPr>
        <dsp:cNvPr id="0" name=""/>
        <dsp:cNvSpPr/>
      </dsp:nvSpPr>
      <dsp:spPr>
        <a:xfrm>
          <a:off x="0" y="1224886"/>
          <a:ext cx="6266011" cy="0"/>
        </a:xfrm>
        <a:prstGeom prst="line">
          <a:avLst/>
        </a:prstGeom>
        <a:gradFill rotWithShape="0">
          <a:gsLst>
            <a:gs pos="0">
              <a:schemeClr val="accent5">
                <a:hueOff val="-512713"/>
                <a:satOff val="107"/>
                <a:lumOff val="-2288"/>
                <a:alphaOff val="0"/>
                <a:tint val="96000"/>
                <a:lumMod val="104000"/>
              </a:schemeClr>
            </a:gs>
            <a:gs pos="100000">
              <a:schemeClr val="accent5">
                <a:hueOff val="-512713"/>
                <a:satOff val="107"/>
                <a:lumOff val="-2288"/>
                <a:alphaOff val="0"/>
                <a:shade val="90000"/>
                <a:lumMod val="90000"/>
              </a:schemeClr>
            </a:gs>
          </a:gsLst>
          <a:lin ang="5400000" scaled="0"/>
        </a:gradFill>
        <a:ln w="9525" cap="rnd" cmpd="sng" algn="ctr">
          <a:solidFill>
            <a:schemeClr val="accent5">
              <a:hueOff val="-512713"/>
              <a:satOff val="107"/>
              <a:lumOff val="-228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4B51086-27F6-4ED1-841F-D89857EA63F9}">
      <dsp:nvSpPr>
        <dsp:cNvPr id="0" name=""/>
        <dsp:cNvSpPr/>
      </dsp:nvSpPr>
      <dsp:spPr>
        <a:xfrm>
          <a:off x="0" y="1224886"/>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a:t>“Transparency” is meant to be an example of what would happen if everyone could access anyone’s personal messages.</a:t>
          </a:r>
          <a:endParaRPr lang="en-US" sz="2500" kern="1200"/>
        </a:p>
      </dsp:txBody>
      <dsp:txXfrm>
        <a:off x="0" y="1224886"/>
        <a:ext cx="6266011" cy="1224886"/>
      </dsp:txXfrm>
    </dsp:sp>
    <dsp:sp modelId="{0EC88C57-600E-40FB-BD3C-029A9D6EFD7C}">
      <dsp:nvSpPr>
        <dsp:cNvPr id="0" name=""/>
        <dsp:cNvSpPr/>
      </dsp:nvSpPr>
      <dsp:spPr>
        <a:xfrm>
          <a:off x="0" y="2449773"/>
          <a:ext cx="6266011" cy="0"/>
        </a:xfrm>
        <a:prstGeom prst="line">
          <a:avLst/>
        </a:prstGeom>
        <a:gradFill rotWithShape="0">
          <a:gsLst>
            <a:gs pos="0">
              <a:schemeClr val="accent5">
                <a:hueOff val="-1025426"/>
                <a:satOff val="213"/>
                <a:lumOff val="-4575"/>
                <a:alphaOff val="0"/>
                <a:tint val="96000"/>
                <a:lumMod val="104000"/>
              </a:schemeClr>
            </a:gs>
            <a:gs pos="100000">
              <a:schemeClr val="accent5">
                <a:hueOff val="-1025426"/>
                <a:satOff val="213"/>
                <a:lumOff val="-4575"/>
                <a:alphaOff val="0"/>
                <a:shade val="90000"/>
                <a:lumMod val="90000"/>
              </a:schemeClr>
            </a:gs>
          </a:gsLst>
          <a:lin ang="5400000" scaled="0"/>
        </a:gradFill>
        <a:ln w="9525" cap="rnd" cmpd="sng" algn="ctr">
          <a:solidFill>
            <a:schemeClr val="accent5">
              <a:hueOff val="-1025426"/>
              <a:satOff val="213"/>
              <a:lumOff val="-457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A027655-820B-462E-9860-7DCB09511F06}">
      <dsp:nvSpPr>
        <dsp:cNvPr id="0" name=""/>
        <dsp:cNvSpPr/>
      </dsp:nvSpPr>
      <dsp:spPr>
        <a:xfrm>
          <a:off x="0" y="2449773"/>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It explores the idea of trust and accountability.</a:t>
          </a:r>
        </a:p>
      </dsp:txBody>
      <dsp:txXfrm>
        <a:off x="0" y="2449773"/>
        <a:ext cx="6266011" cy="1224886"/>
      </dsp:txXfrm>
    </dsp:sp>
    <dsp:sp modelId="{D2B8FEC9-9BD7-47ED-B17C-285760E16B22}">
      <dsp:nvSpPr>
        <dsp:cNvPr id="0" name=""/>
        <dsp:cNvSpPr/>
      </dsp:nvSpPr>
      <dsp:spPr>
        <a:xfrm>
          <a:off x="0" y="3674660"/>
          <a:ext cx="6266011" cy="0"/>
        </a:xfrm>
        <a:prstGeom prst="line">
          <a:avLst/>
        </a:prstGeom>
        <a:gradFill rotWithShape="0">
          <a:gsLst>
            <a:gs pos="0">
              <a:schemeClr val="accent5">
                <a:hueOff val="-1538139"/>
                <a:satOff val="320"/>
                <a:lumOff val="-6863"/>
                <a:alphaOff val="0"/>
                <a:tint val="96000"/>
                <a:lumMod val="104000"/>
              </a:schemeClr>
            </a:gs>
            <a:gs pos="100000">
              <a:schemeClr val="accent5">
                <a:hueOff val="-1538139"/>
                <a:satOff val="320"/>
                <a:lumOff val="-6863"/>
                <a:alphaOff val="0"/>
                <a:shade val="90000"/>
                <a:lumMod val="90000"/>
              </a:schemeClr>
            </a:gs>
          </a:gsLst>
          <a:lin ang="5400000" scaled="0"/>
        </a:gradFill>
        <a:ln w="9525" cap="rnd" cmpd="sng" algn="ctr">
          <a:solidFill>
            <a:schemeClr val="accent5">
              <a:hueOff val="-1538139"/>
              <a:satOff val="320"/>
              <a:lumOff val="-686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84F3F68-B76A-4E32-856D-F10A74E47C4D}">
      <dsp:nvSpPr>
        <dsp:cNvPr id="0" name=""/>
        <dsp:cNvSpPr/>
      </dsp:nvSpPr>
      <dsp:spPr>
        <a:xfrm>
          <a:off x="0" y="3674660"/>
          <a:ext cx="6266011" cy="1224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The idea is niche and is not considered a substitute for messengers.</a:t>
          </a:r>
        </a:p>
      </dsp:txBody>
      <dsp:txXfrm>
        <a:off x="0" y="3674660"/>
        <a:ext cx="6266011" cy="1224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05EC8-C1DE-4398-B2AA-AF8A6EC4BA36}">
      <dsp:nvSpPr>
        <dsp:cNvPr id="0" name=""/>
        <dsp:cNvSpPr/>
      </dsp:nvSpPr>
      <dsp:spPr>
        <a:xfrm>
          <a:off x="0" y="598"/>
          <a:ext cx="6266011"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646EC89D-E3C9-4F21-92BE-79A248E4A6AE}">
      <dsp:nvSpPr>
        <dsp:cNvPr id="0" name=""/>
        <dsp:cNvSpPr/>
      </dsp:nvSpPr>
      <dsp:spPr>
        <a:xfrm>
          <a:off x="0" y="59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“Transparency” features full access to all messages of any user to all other users.</a:t>
          </a:r>
        </a:p>
      </dsp:txBody>
      <dsp:txXfrm>
        <a:off x="0" y="598"/>
        <a:ext cx="6266011" cy="979670"/>
      </dsp:txXfrm>
    </dsp:sp>
    <dsp:sp modelId="{42EB8185-458B-47AC-9AF7-C13EA1242676}">
      <dsp:nvSpPr>
        <dsp:cNvPr id="0" name=""/>
        <dsp:cNvSpPr/>
      </dsp:nvSpPr>
      <dsp:spPr>
        <a:xfrm>
          <a:off x="0" y="980268"/>
          <a:ext cx="6266011" cy="0"/>
        </a:xfrm>
        <a:prstGeom prst="line">
          <a:avLst/>
        </a:prstGeom>
        <a:gradFill rotWithShape="0">
          <a:gsLst>
            <a:gs pos="0">
              <a:schemeClr val="accent2">
                <a:hueOff val="-382890"/>
                <a:satOff val="-47"/>
                <a:lumOff val="1422"/>
                <a:alphaOff val="0"/>
                <a:tint val="96000"/>
                <a:lumMod val="104000"/>
              </a:schemeClr>
            </a:gs>
            <a:gs pos="100000">
              <a:schemeClr val="accent2">
                <a:hueOff val="-382890"/>
                <a:satOff val="-47"/>
                <a:lumOff val="1422"/>
                <a:alphaOff val="0"/>
                <a:shade val="90000"/>
                <a:lumMod val="90000"/>
              </a:schemeClr>
            </a:gs>
          </a:gsLst>
          <a:lin ang="5400000" scaled="0"/>
        </a:gradFill>
        <a:ln w="9525" cap="rnd" cmpd="sng" algn="ctr">
          <a:solidFill>
            <a:schemeClr val="accent2">
              <a:hueOff val="-382890"/>
              <a:satOff val="-47"/>
              <a:lumOff val="142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C528789-4D68-42AC-BA6B-4EAA834AA0C6}">
      <dsp:nvSpPr>
        <dsp:cNvPr id="0" name=""/>
        <dsp:cNvSpPr/>
      </dsp:nvSpPr>
      <dsp:spPr>
        <a:xfrm>
          <a:off x="0" y="98026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The login system is extremely important in “Transparency”, therefore to login the special key is supplied to any user during the registration.</a:t>
          </a:r>
        </a:p>
      </dsp:txBody>
      <dsp:txXfrm>
        <a:off x="0" y="980268"/>
        <a:ext cx="6266011" cy="979670"/>
      </dsp:txXfrm>
    </dsp:sp>
    <dsp:sp modelId="{DE5A51A6-2506-48C1-B4B2-58B79958B7B7}">
      <dsp:nvSpPr>
        <dsp:cNvPr id="0" name=""/>
        <dsp:cNvSpPr/>
      </dsp:nvSpPr>
      <dsp:spPr>
        <a:xfrm>
          <a:off x="0" y="1959938"/>
          <a:ext cx="6266011" cy="0"/>
        </a:xfrm>
        <a:prstGeom prst="line">
          <a:avLst/>
        </a:prstGeom>
        <a:gradFill rotWithShape="0">
          <a:gsLst>
            <a:gs pos="0">
              <a:schemeClr val="accent2">
                <a:hueOff val="-765779"/>
                <a:satOff val="-94"/>
                <a:lumOff val="2843"/>
                <a:alphaOff val="0"/>
                <a:tint val="96000"/>
                <a:lumMod val="104000"/>
              </a:schemeClr>
            </a:gs>
            <a:gs pos="100000">
              <a:schemeClr val="accent2">
                <a:hueOff val="-765779"/>
                <a:satOff val="-94"/>
                <a:lumOff val="2843"/>
                <a:alphaOff val="0"/>
                <a:shade val="90000"/>
                <a:lumMod val="90000"/>
              </a:schemeClr>
            </a:gs>
          </a:gsLst>
          <a:lin ang="5400000" scaled="0"/>
        </a:gradFill>
        <a:ln w="9525" cap="rnd" cmpd="sng" algn="ctr">
          <a:solidFill>
            <a:schemeClr val="accent2">
              <a:hueOff val="-765779"/>
              <a:satOff val="-94"/>
              <a:lumOff val="284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A76DC7F-4265-49AF-9843-9189CFE08B4A}">
      <dsp:nvSpPr>
        <dsp:cNvPr id="0" name=""/>
        <dsp:cNvSpPr/>
      </dsp:nvSpPr>
      <dsp:spPr>
        <a:xfrm>
          <a:off x="0" y="195993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One of the important features to mention is that only people that have mutually agreed to chat, will be able to write each other messages.</a:t>
          </a:r>
        </a:p>
      </dsp:txBody>
      <dsp:txXfrm>
        <a:off x="0" y="1959938"/>
        <a:ext cx="6266011" cy="979670"/>
      </dsp:txXfrm>
    </dsp:sp>
    <dsp:sp modelId="{E95E6AE9-611C-48F8-A2D3-90567A974EA9}">
      <dsp:nvSpPr>
        <dsp:cNvPr id="0" name=""/>
        <dsp:cNvSpPr/>
      </dsp:nvSpPr>
      <dsp:spPr>
        <a:xfrm>
          <a:off x="0" y="2939608"/>
          <a:ext cx="6266011" cy="0"/>
        </a:xfrm>
        <a:prstGeom prst="line">
          <a:avLst/>
        </a:prstGeom>
        <a:gradFill rotWithShape="0">
          <a:gsLst>
            <a:gs pos="0">
              <a:schemeClr val="accent2">
                <a:hueOff val="-1148669"/>
                <a:satOff val="-140"/>
                <a:lumOff val="4265"/>
                <a:alphaOff val="0"/>
                <a:tint val="96000"/>
                <a:lumMod val="104000"/>
              </a:schemeClr>
            </a:gs>
            <a:gs pos="100000">
              <a:schemeClr val="accent2">
                <a:hueOff val="-1148669"/>
                <a:satOff val="-140"/>
                <a:lumOff val="4265"/>
                <a:alphaOff val="0"/>
                <a:shade val="90000"/>
                <a:lumMod val="90000"/>
              </a:schemeClr>
            </a:gs>
          </a:gsLst>
          <a:lin ang="5400000" scaled="0"/>
        </a:gradFill>
        <a:ln w="9525" cap="rnd" cmpd="sng" algn="ctr">
          <a:solidFill>
            <a:schemeClr val="accent2">
              <a:hueOff val="-1148669"/>
              <a:satOff val="-140"/>
              <a:lumOff val="426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C71A9FF-FB99-4ABF-8761-7F35954FD8D8}">
      <dsp:nvSpPr>
        <dsp:cNvPr id="0" name=""/>
        <dsp:cNvSpPr/>
      </dsp:nvSpPr>
      <dsp:spPr>
        <a:xfrm>
          <a:off x="0" y="293960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One of the entertaining features of the app is the Featured tab which contains different categories of chats which may be interesting to people (this tab learns user preferences to provide better entertainment).</a:t>
          </a:r>
        </a:p>
      </dsp:txBody>
      <dsp:txXfrm>
        <a:off x="0" y="2939608"/>
        <a:ext cx="6266011" cy="979670"/>
      </dsp:txXfrm>
    </dsp:sp>
    <dsp:sp modelId="{023EB6BD-7E9C-48D9-AE9B-CFD3448F7CCB}">
      <dsp:nvSpPr>
        <dsp:cNvPr id="0" name=""/>
        <dsp:cNvSpPr/>
      </dsp:nvSpPr>
      <dsp:spPr>
        <a:xfrm>
          <a:off x="0" y="3919278"/>
          <a:ext cx="6266011" cy="0"/>
        </a:xfrm>
        <a:prstGeom prst="line">
          <a:avLst/>
        </a:prstGeom>
        <a:gradFill rotWithShape="0">
          <a:gsLst>
            <a:gs pos="0">
              <a:schemeClr val="accent2">
                <a:hueOff val="-1531558"/>
                <a:satOff val="-187"/>
                <a:lumOff val="5687"/>
                <a:alphaOff val="0"/>
                <a:tint val="96000"/>
                <a:lumMod val="104000"/>
              </a:schemeClr>
            </a:gs>
            <a:gs pos="100000">
              <a:schemeClr val="accent2">
                <a:hueOff val="-1531558"/>
                <a:satOff val="-187"/>
                <a:lumOff val="5687"/>
                <a:alphaOff val="0"/>
                <a:shade val="90000"/>
                <a:lumMod val="90000"/>
              </a:schemeClr>
            </a:gs>
          </a:gsLst>
          <a:lin ang="5400000" scaled="0"/>
        </a:gradFill>
        <a:ln w="9525" cap="rnd" cmpd="sng" algn="ctr">
          <a:solidFill>
            <a:schemeClr val="accent2">
              <a:hueOff val="-1531558"/>
              <a:satOff val="-187"/>
              <a:lumOff val="5687"/>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DE8DEBB-25A2-44C7-9B3B-1CE83A38AB6F}">
      <dsp:nvSpPr>
        <dsp:cNvPr id="0" name=""/>
        <dsp:cNvSpPr/>
      </dsp:nvSpPr>
      <dsp:spPr>
        <a:xfrm>
          <a:off x="0" y="391927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The “Transparency” is a very sincere app, therefore it is impossible to delete something, unless it is legally needed.</a:t>
          </a:r>
        </a:p>
      </dsp:txBody>
      <dsp:txXfrm>
        <a:off x="0" y="3919278"/>
        <a:ext cx="6266011" cy="9796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47895-D8A3-4D45-87E3-E4069C85F79D}">
      <dsp:nvSpPr>
        <dsp:cNvPr id="0" name=""/>
        <dsp:cNvSpPr/>
      </dsp:nvSpPr>
      <dsp:spPr>
        <a:xfrm>
          <a:off x="0" y="598"/>
          <a:ext cx="6266011"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D6165BF-9D3A-4BE3-AA0E-19811E8755DA}">
      <dsp:nvSpPr>
        <dsp:cNvPr id="0" name=""/>
        <dsp:cNvSpPr/>
      </dsp:nvSpPr>
      <dsp:spPr>
        <a:xfrm>
          <a:off x="0" y="59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baseline="0"/>
            <a:t>Access key consists of 32 randomly chosen UTF-8 symbols (such passwords are needed to strengthen the security of accounts, otherwise people using the app can be easily compromised).</a:t>
          </a:r>
          <a:endParaRPr lang="en-US" sz="1800" kern="1200"/>
        </a:p>
      </dsp:txBody>
      <dsp:txXfrm>
        <a:off x="0" y="598"/>
        <a:ext cx="6266011" cy="979670"/>
      </dsp:txXfrm>
    </dsp:sp>
    <dsp:sp modelId="{79EF43C5-6153-4FC8-8CDF-64DEED3DB207}">
      <dsp:nvSpPr>
        <dsp:cNvPr id="0" name=""/>
        <dsp:cNvSpPr/>
      </dsp:nvSpPr>
      <dsp:spPr>
        <a:xfrm>
          <a:off x="0" y="980268"/>
          <a:ext cx="6266011"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40229E8-870A-43BE-8BD5-2517648D167B}">
      <dsp:nvSpPr>
        <dsp:cNvPr id="0" name=""/>
        <dsp:cNvSpPr/>
      </dsp:nvSpPr>
      <dsp:spPr>
        <a:xfrm>
          <a:off x="0" y="98026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baseline="0"/>
            <a:t>Servers should allow up to 100000 active users, this number is scalable and depends on the number of registered users</a:t>
          </a:r>
          <a:r>
            <a:rPr lang="en-US" sz="1800" kern="1200"/>
            <a:t>.</a:t>
          </a:r>
        </a:p>
      </dsp:txBody>
      <dsp:txXfrm>
        <a:off x="0" y="980268"/>
        <a:ext cx="6266011" cy="979670"/>
      </dsp:txXfrm>
    </dsp:sp>
    <dsp:sp modelId="{680B9663-B9C4-46B7-B6E0-57073A95BD7F}">
      <dsp:nvSpPr>
        <dsp:cNvPr id="0" name=""/>
        <dsp:cNvSpPr/>
      </dsp:nvSpPr>
      <dsp:spPr>
        <a:xfrm>
          <a:off x="0" y="1959938"/>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280BB67-3D83-4D03-99C3-34FB4EFA51B8}">
      <dsp:nvSpPr>
        <dsp:cNvPr id="0" name=""/>
        <dsp:cNvSpPr/>
      </dsp:nvSpPr>
      <dsp:spPr>
        <a:xfrm>
          <a:off x="0" y="195993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baseline="0"/>
            <a:t>Messages should be delivered in a span of 1 second.</a:t>
          </a:r>
          <a:endParaRPr lang="en-US" sz="1800" kern="1200"/>
        </a:p>
      </dsp:txBody>
      <dsp:txXfrm>
        <a:off x="0" y="1959938"/>
        <a:ext cx="6266011" cy="979670"/>
      </dsp:txXfrm>
    </dsp:sp>
    <dsp:sp modelId="{F5CD79C3-C380-459E-8463-4CBE3423B6ED}">
      <dsp:nvSpPr>
        <dsp:cNvPr id="0" name=""/>
        <dsp:cNvSpPr/>
      </dsp:nvSpPr>
      <dsp:spPr>
        <a:xfrm>
          <a:off x="0" y="2939608"/>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7E844E5-4C32-48A8-82EE-112779C85614}">
      <dsp:nvSpPr>
        <dsp:cNvPr id="0" name=""/>
        <dsp:cNvSpPr/>
      </dsp:nvSpPr>
      <dsp:spPr>
        <a:xfrm>
          <a:off x="0" y="293960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baseline="0"/>
            <a:t>The messenger should be available on all relevant iOS and Android systems, as well as on macOS and Windows.</a:t>
          </a:r>
          <a:endParaRPr lang="en-US" sz="1800" kern="1200"/>
        </a:p>
      </dsp:txBody>
      <dsp:txXfrm>
        <a:off x="0" y="2939608"/>
        <a:ext cx="6266011" cy="979670"/>
      </dsp:txXfrm>
    </dsp:sp>
    <dsp:sp modelId="{E3B171D2-A539-4BB7-AFE4-E0448A379A6F}">
      <dsp:nvSpPr>
        <dsp:cNvPr id="0" name=""/>
        <dsp:cNvSpPr/>
      </dsp:nvSpPr>
      <dsp:spPr>
        <a:xfrm>
          <a:off x="0" y="3919278"/>
          <a:ext cx="6266011" cy="0"/>
        </a:xfrm>
        <a:prstGeom prst="lin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1C00E6A2-E36B-4571-830A-B109EBF43078}">
      <dsp:nvSpPr>
        <dsp:cNvPr id="0" name=""/>
        <dsp:cNvSpPr/>
      </dsp:nvSpPr>
      <dsp:spPr>
        <a:xfrm>
          <a:off x="0" y="3919278"/>
          <a:ext cx="6266011" cy="979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Only email is enough to register an account, no other personal data is needed.</a:t>
          </a:r>
        </a:p>
      </dsp:txBody>
      <dsp:txXfrm>
        <a:off x="0" y="3919278"/>
        <a:ext cx="6266011" cy="9796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4E8F2-F5B9-4979-9B98-0FE3397526F5}">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6421C-7619-4093-AC8A-753D2C7BCCE1}">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1"/>
            </a:rPr>
            <a:t>https://asq.org/quality-resources/software-quality#:~:text=Software%20quality%20is%20defined%20as,defect%20management%20and%20quality%20attributes</a:t>
          </a:r>
          <a:r>
            <a:rPr lang="en-US" sz="1700" kern="1200"/>
            <a:t>.</a:t>
          </a:r>
        </a:p>
      </dsp:txBody>
      <dsp:txXfrm>
        <a:off x="0" y="0"/>
        <a:ext cx="10515600" cy="1087834"/>
      </dsp:txXfrm>
    </dsp:sp>
    <dsp:sp modelId="{638DBF94-37FB-47C4-9146-04EDE91B07B0}">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C73D5-DCA7-4DDB-93C3-8DFF5BF849D0}">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2"/>
            </a:rPr>
            <a:t>https://www.testbytes.net/blog/what-is-software-quality/</a:t>
          </a:r>
          <a:endParaRPr lang="en-US" sz="1700" kern="1200"/>
        </a:p>
      </dsp:txBody>
      <dsp:txXfrm>
        <a:off x="0" y="1087834"/>
        <a:ext cx="10515600" cy="1087834"/>
      </dsp:txXfrm>
    </dsp:sp>
    <dsp:sp modelId="{412E9E90-A689-42D0-A313-2979E13A19DC}">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4030E-0932-47D0-AC56-1061D861BE61}">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3"/>
            </a:rPr>
            <a:t>https://u-tor.com/topic/software-quality-defined-and-measure</a:t>
          </a:r>
          <a:endParaRPr lang="en-US" sz="1700" kern="1200"/>
        </a:p>
      </dsp:txBody>
      <dsp:txXfrm>
        <a:off x="0" y="2175669"/>
        <a:ext cx="10515600" cy="1087834"/>
      </dsp:txXfrm>
    </dsp:sp>
    <dsp:sp modelId="{09EF748C-2BAC-41BC-9FD4-5C988A499BB7}">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975FF-999B-412D-9BCF-00AE51D7DCB9}">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https://xbosoft.com/software-qa-consulting-services/definition-software-quality/</a:t>
          </a:r>
        </a:p>
      </dsp:txBody>
      <dsp:txXfrm>
        <a:off x="0" y="3263503"/>
        <a:ext cx="10515600" cy="1087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23A79-9CE3-4D4C-9C19-6F59896E02D3}">
      <dsp:nvSpPr>
        <dsp:cNvPr id="0" name=""/>
        <dsp:cNvSpPr/>
      </dsp:nvSpPr>
      <dsp:spPr>
        <a:xfrm>
          <a:off x="11419" y="621549"/>
          <a:ext cx="1097551" cy="3292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31" tIns="86731" rIns="86731" bIns="86731" numCol="1" spcCol="1270" anchor="ctr" anchorCtr="0">
          <a:noAutofit/>
        </a:bodyPr>
        <a:lstStyle/>
        <a:p>
          <a:pPr marL="0" lvl="0" indent="0" algn="ctr" defTabSz="533400">
            <a:lnSpc>
              <a:spcPct val="90000"/>
            </a:lnSpc>
            <a:spcBef>
              <a:spcPct val="0"/>
            </a:spcBef>
            <a:spcAft>
              <a:spcPct val="35000"/>
            </a:spcAft>
            <a:buNone/>
          </a:pPr>
          <a:r>
            <a:rPr lang="en-US" sz="1200" kern="1200"/>
            <a:t>Testing</a:t>
          </a:r>
        </a:p>
      </dsp:txBody>
      <dsp:txXfrm>
        <a:off x="11419" y="621549"/>
        <a:ext cx="1097551" cy="329265"/>
      </dsp:txXfrm>
    </dsp:sp>
    <dsp:sp modelId="{5F5771DF-142C-4F36-A324-6BBB6181B2BD}">
      <dsp:nvSpPr>
        <dsp:cNvPr id="0" name=""/>
        <dsp:cNvSpPr/>
      </dsp:nvSpPr>
      <dsp:spPr>
        <a:xfrm>
          <a:off x="11419" y="950815"/>
          <a:ext cx="1097551" cy="153538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414" tIns="108414" rIns="108414" bIns="108414" numCol="1" spcCol="1270" anchor="t" anchorCtr="0">
          <a:noAutofit/>
        </a:bodyPr>
        <a:lstStyle/>
        <a:p>
          <a:pPr marL="0" lvl="0" indent="0" algn="l" defTabSz="533400">
            <a:lnSpc>
              <a:spcPct val="90000"/>
            </a:lnSpc>
            <a:spcBef>
              <a:spcPct val="0"/>
            </a:spcBef>
            <a:spcAft>
              <a:spcPct val="35000"/>
            </a:spcAft>
            <a:buNone/>
          </a:pPr>
          <a:r>
            <a:rPr lang="en-US" sz="1200" kern="1200"/>
            <a:t>Performance Testing</a:t>
          </a:r>
        </a:p>
      </dsp:txBody>
      <dsp:txXfrm>
        <a:off x="11419" y="950815"/>
        <a:ext cx="1097551" cy="1535383"/>
      </dsp:txXfrm>
    </dsp:sp>
    <dsp:sp modelId="{B7F756FA-C1B4-4D69-AD55-10250B0F93B6}">
      <dsp:nvSpPr>
        <dsp:cNvPr id="0" name=""/>
        <dsp:cNvSpPr/>
      </dsp:nvSpPr>
      <dsp:spPr>
        <a:xfrm>
          <a:off x="1216760" y="621549"/>
          <a:ext cx="1097551" cy="3292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31" tIns="86731" rIns="86731" bIns="86731" numCol="1" spcCol="1270" anchor="ctr" anchorCtr="0">
          <a:noAutofit/>
        </a:bodyPr>
        <a:lstStyle/>
        <a:p>
          <a:pPr marL="0" lvl="0" indent="0" algn="ctr" defTabSz="533400">
            <a:lnSpc>
              <a:spcPct val="90000"/>
            </a:lnSpc>
            <a:spcBef>
              <a:spcPct val="0"/>
            </a:spcBef>
            <a:spcAft>
              <a:spcPct val="35000"/>
            </a:spcAft>
            <a:buNone/>
          </a:pPr>
          <a:r>
            <a:rPr lang="en-US" sz="1200" kern="1200"/>
            <a:t>Testing</a:t>
          </a:r>
        </a:p>
      </dsp:txBody>
      <dsp:txXfrm>
        <a:off x="1216760" y="621549"/>
        <a:ext cx="1097551" cy="329265"/>
      </dsp:txXfrm>
    </dsp:sp>
    <dsp:sp modelId="{BE1D814A-55FC-4E34-8994-73FC4FB03FB8}">
      <dsp:nvSpPr>
        <dsp:cNvPr id="0" name=""/>
        <dsp:cNvSpPr/>
      </dsp:nvSpPr>
      <dsp:spPr>
        <a:xfrm>
          <a:off x="1216760" y="950815"/>
          <a:ext cx="1097551" cy="153538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414" tIns="108414" rIns="108414" bIns="108414" numCol="1" spcCol="1270" anchor="t" anchorCtr="0">
          <a:noAutofit/>
        </a:bodyPr>
        <a:lstStyle/>
        <a:p>
          <a:pPr marL="0" lvl="0" indent="0" algn="l" defTabSz="533400">
            <a:lnSpc>
              <a:spcPct val="90000"/>
            </a:lnSpc>
            <a:spcBef>
              <a:spcPct val="0"/>
            </a:spcBef>
            <a:spcAft>
              <a:spcPct val="35000"/>
            </a:spcAft>
            <a:buNone/>
          </a:pPr>
          <a:r>
            <a:rPr lang="en-US" sz="1200" kern="1200"/>
            <a:t>Load Testing</a:t>
          </a:r>
        </a:p>
      </dsp:txBody>
      <dsp:txXfrm>
        <a:off x="1216760" y="950815"/>
        <a:ext cx="1097551" cy="1535383"/>
      </dsp:txXfrm>
    </dsp:sp>
    <dsp:sp modelId="{FE39E05E-44F8-4450-9B76-4C6955230CAE}">
      <dsp:nvSpPr>
        <dsp:cNvPr id="0" name=""/>
        <dsp:cNvSpPr/>
      </dsp:nvSpPr>
      <dsp:spPr>
        <a:xfrm>
          <a:off x="2422100" y="621549"/>
          <a:ext cx="1097551" cy="3292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31" tIns="86731" rIns="86731" bIns="86731" numCol="1" spcCol="1270" anchor="ctr" anchorCtr="0">
          <a:noAutofit/>
        </a:bodyPr>
        <a:lstStyle/>
        <a:p>
          <a:pPr marL="0" lvl="0" indent="0" algn="ctr" defTabSz="533400">
            <a:lnSpc>
              <a:spcPct val="90000"/>
            </a:lnSpc>
            <a:spcBef>
              <a:spcPct val="0"/>
            </a:spcBef>
            <a:spcAft>
              <a:spcPct val="35000"/>
            </a:spcAft>
            <a:buNone/>
          </a:pPr>
          <a:r>
            <a:rPr lang="en-US" sz="1200" kern="1200"/>
            <a:t>Testing</a:t>
          </a:r>
        </a:p>
      </dsp:txBody>
      <dsp:txXfrm>
        <a:off x="2422100" y="621549"/>
        <a:ext cx="1097551" cy="329265"/>
      </dsp:txXfrm>
    </dsp:sp>
    <dsp:sp modelId="{8288DFB8-C472-44E9-8DD7-B50938C1FB35}">
      <dsp:nvSpPr>
        <dsp:cNvPr id="0" name=""/>
        <dsp:cNvSpPr/>
      </dsp:nvSpPr>
      <dsp:spPr>
        <a:xfrm>
          <a:off x="2422100" y="950815"/>
          <a:ext cx="1097551" cy="153538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414" tIns="108414" rIns="108414" bIns="108414" numCol="1" spcCol="1270" anchor="t" anchorCtr="0">
          <a:noAutofit/>
        </a:bodyPr>
        <a:lstStyle/>
        <a:p>
          <a:pPr marL="0" lvl="0" indent="0" algn="l" defTabSz="533400">
            <a:lnSpc>
              <a:spcPct val="90000"/>
            </a:lnSpc>
            <a:spcBef>
              <a:spcPct val="0"/>
            </a:spcBef>
            <a:spcAft>
              <a:spcPct val="35000"/>
            </a:spcAft>
            <a:buNone/>
          </a:pPr>
          <a:r>
            <a:rPr lang="en-US" sz="1200" kern="1200"/>
            <a:t>Volume Testing</a:t>
          </a:r>
        </a:p>
      </dsp:txBody>
      <dsp:txXfrm>
        <a:off x="2422100" y="950815"/>
        <a:ext cx="1097551" cy="1535383"/>
      </dsp:txXfrm>
    </dsp:sp>
    <dsp:sp modelId="{281B9A32-FFCC-4E2F-9EA6-FA602BF1597B}">
      <dsp:nvSpPr>
        <dsp:cNvPr id="0" name=""/>
        <dsp:cNvSpPr/>
      </dsp:nvSpPr>
      <dsp:spPr>
        <a:xfrm>
          <a:off x="3627441" y="621549"/>
          <a:ext cx="1097551" cy="3292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31" tIns="86731" rIns="86731" bIns="86731" numCol="1" spcCol="1270" anchor="ctr" anchorCtr="0">
          <a:noAutofit/>
        </a:bodyPr>
        <a:lstStyle/>
        <a:p>
          <a:pPr marL="0" lvl="0" indent="0" algn="ctr" defTabSz="533400">
            <a:lnSpc>
              <a:spcPct val="90000"/>
            </a:lnSpc>
            <a:spcBef>
              <a:spcPct val="0"/>
            </a:spcBef>
            <a:spcAft>
              <a:spcPct val="35000"/>
            </a:spcAft>
            <a:buNone/>
          </a:pPr>
          <a:r>
            <a:rPr lang="en-US" sz="1200" kern="1200"/>
            <a:t>Testing</a:t>
          </a:r>
        </a:p>
      </dsp:txBody>
      <dsp:txXfrm>
        <a:off x="3627441" y="621549"/>
        <a:ext cx="1097551" cy="329265"/>
      </dsp:txXfrm>
    </dsp:sp>
    <dsp:sp modelId="{F8B1C387-E390-4A00-A19A-E35BCED8E2CE}">
      <dsp:nvSpPr>
        <dsp:cNvPr id="0" name=""/>
        <dsp:cNvSpPr/>
      </dsp:nvSpPr>
      <dsp:spPr>
        <a:xfrm>
          <a:off x="3627441" y="950815"/>
          <a:ext cx="1097551" cy="153538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414" tIns="108414" rIns="108414" bIns="108414" numCol="1" spcCol="1270" anchor="t" anchorCtr="0">
          <a:noAutofit/>
        </a:bodyPr>
        <a:lstStyle/>
        <a:p>
          <a:pPr marL="0" lvl="0" indent="0" algn="l" defTabSz="533400">
            <a:lnSpc>
              <a:spcPct val="90000"/>
            </a:lnSpc>
            <a:spcBef>
              <a:spcPct val="0"/>
            </a:spcBef>
            <a:spcAft>
              <a:spcPct val="35000"/>
            </a:spcAft>
            <a:buNone/>
          </a:pPr>
          <a:r>
            <a:rPr lang="en-US" sz="1200" kern="1200"/>
            <a:t>Stress Testing</a:t>
          </a:r>
        </a:p>
      </dsp:txBody>
      <dsp:txXfrm>
        <a:off x="3627441" y="950815"/>
        <a:ext cx="1097551" cy="1535383"/>
      </dsp:txXfrm>
    </dsp:sp>
    <dsp:sp modelId="{CB4D2ECC-F441-44D2-81E6-3F57AA32CDC6}">
      <dsp:nvSpPr>
        <dsp:cNvPr id="0" name=""/>
        <dsp:cNvSpPr/>
      </dsp:nvSpPr>
      <dsp:spPr>
        <a:xfrm>
          <a:off x="4832781" y="621549"/>
          <a:ext cx="1097551" cy="3292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31" tIns="86731" rIns="86731" bIns="86731" numCol="1" spcCol="1270" anchor="ctr" anchorCtr="0">
          <a:noAutofit/>
        </a:bodyPr>
        <a:lstStyle/>
        <a:p>
          <a:pPr marL="0" lvl="0" indent="0" algn="ctr" defTabSz="533400">
            <a:lnSpc>
              <a:spcPct val="90000"/>
            </a:lnSpc>
            <a:spcBef>
              <a:spcPct val="0"/>
            </a:spcBef>
            <a:spcAft>
              <a:spcPct val="35000"/>
            </a:spcAft>
            <a:buNone/>
          </a:pPr>
          <a:r>
            <a:rPr lang="en-US" sz="1200" kern="1200"/>
            <a:t>Testing</a:t>
          </a:r>
        </a:p>
      </dsp:txBody>
      <dsp:txXfrm>
        <a:off x="4832781" y="621549"/>
        <a:ext cx="1097551" cy="329265"/>
      </dsp:txXfrm>
    </dsp:sp>
    <dsp:sp modelId="{8AE065E0-8A26-4312-BE41-9EED63F5283A}">
      <dsp:nvSpPr>
        <dsp:cNvPr id="0" name=""/>
        <dsp:cNvSpPr/>
      </dsp:nvSpPr>
      <dsp:spPr>
        <a:xfrm>
          <a:off x="4832781" y="950815"/>
          <a:ext cx="1097551" cy="153538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414" tIns="108414" rIns="108414" bIns="108414" numCol="1" spcCol="1270" anchor="t" anchorCtr="0">
          <a:noAutofit/>
        </a:bodyPr>
        <a:lstStyle/>
        <a:p>
          <a:pPr marL="0" lvl="0" indent="0" algn="l" defTabSz="533400">
            <a:lnSpc>
              <a:spcPct val="90000"/>
            </a:lnSpc>
            <a:spcBef>
              <a:spcPct val="0"/>
            </a:spcBef>
            <a:spcAft>
              <a:spcPct val="35000"/>
            </a:spcAft>
            <a:buNone/>
          </a:pPr>
          <a:r>
            <a:rPr lang="en-US" sz="1200" kern="1200"/>
            <a:t>Security Testing</a:t>
          </a:r>
        </a:p>
      </dsp:txBody>
      <dsp:txXfrm>
        <a:off x="4832781" y="950815"/>
        <a:ext cx="1097551" cy="1535383"/>
      </dsp:txXfrm>
    </dsp:sp>
    <dsp:sp modelId="{01D28399-D244-47D4-9ED4-151070C5048D}">
      <dsp:nvSpPr>
        <dsp:cNvPr id="0" name=""/>
        <dsp:cNvSpPr/>
      </dsp:nvSpPr>
      <dsp:spPr>
        <a:xfrm>
          <a:off x="6038122" y="621549"/>
          <a:ext cx="1097551" cy="3292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31" tIns="86731" rIns="86731" bIns="86731" numCol="1" spcCol="1270" anchor="ctr" anchorCtr="0">
          <a:noAutofit/>
        </a:bodyPr>
        <a:lstStyle/>
        <a:p>
          <a:pPr marL="0" lvl="0" indent="0" algn="ctr" defTabSz="533400">
            <a:lnSpc>
              <a:spcPct val="90000"/>
            </a:lnSpc>
            <a:spcBef>
              <a:spcPct val="0"/>
            </a:spcBef>
            <a:spcAft>
              <a:spcPct val="35000"/>
            </a:spcAft>
            <a:buNone/>
          </a:pPr>
          <a:r>
            <a:rPr lang="en-US" sz="1200" kern="1200"/>
            <a:t>Testing</a:t>
          </a:r>
        </a:p>
      </dsp:txBody>
      <dsp:txXfrm>
        <a:off x="6038122" y="621549"/>
        <a:ext cx="1097551" cy="329265"/>
      </dsp:txXfrm>
    </dsp:sp>
    <dsp:sp modelId="{7C817AB4-2BD1-40DC-B356-99110FE67081}">
      <dsp:nvSpPr>
        <dsp:cNvPr id="0" name=""/>
        <dsp:cNvSpPr/>
      </dsp:nvSpPr>
      <dsp:spPr>
        <a:xfrm>
          <a:off x="6038122" y="950815"/>
          <a:ext cx="1097551" cy="153538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414" tIns="108414" rIns="108414" bIns="108414" numCol="1" spcCol="1270" anchor="t" anchorCtr="0">
          <a:noAutofit/>
        </a:bodyPr>
        <a:lstStyle/>
        <a:p>
          <a:pPr marL="0" lvl="0" indent="0" algn="l" defTabSz="533400">
            <a:lnSpc>
              <a:spcPct val="90000"/>
            </a:lnSpc>
            <a:spcBef>
              <a:spcPct val="0"/>
            </a:spcBef>
            <a:spcAft>
              <a:spcPct val="35000"/>
            </a:spcAft>
            <a:buNone/>
          </a:pPr>
          <a:r>
            <a:rPr lang="en-US" sz="1200" kern="1200"/>
            <a:t>Installation Testing</a:t>
          </a:r>
        </a:p>
      </dsp:txBody>
      <dsp:txXfrm>
        <a:off x="6038122" y="950815"/>
        <a:ext cx="1097551" cy="1535383"/>
      </dsp:txXfrm>
    </dsp:sp>
    <dsp:sp modelId="{22866A38-ABB0-4175-B663-FB6F0CF47E5F}">
      <dsp:nvSpPr>
        <dsp:cNvPr id="0" name=""/>
        <dsp:cNvSpPr/>
      </dsp:nvSpPr>
      <dsp:spPr>
        <a:xfrm>
          <a:off x="7243462" y="621549"/>
          <a:ext cx="1097551" cy="3292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31" tIns="86731" rIns="86731" bIns="86731" numCol="1" spcCol="1270" anchor="ctr" anchorCtr="0">
          <a:noAutofit/>
        </a:bodyPr>
        <a:lstStyle/>
        <a:p>
          <a:pPr marL="0" lvl="0" indent="0" algn="ctr" defTabSz="533400">
            <a:lnSpc>
              <a:spcPct val="90000"/>
            </a:lnSpc>
            <a:spcBef>
              <a:spcPct val="0"/>
            </a:spcBef>
            <a:spcAft>
              <a:spcPct val="35000"/>
            </a:spcAft>
            <a:buNone/>
          </a:pPr>
          <a:r>
            <a:rPr lang="en-US" sz="1200" kern="1200"/>
            <a:t>Testing</a:t>
          </a:r>
        </a:p>
      </dsp:txBody>
      <dsp:txXfrm>
        <a:off x="7243462" y="621549"/>
        <a:ext cx="1097551" cy="329265"/>
      </dsp:txXfrm>
    </dsp:sp>
    <dsp:sp modelId="{9A6BD731-013C-49EF-B4E5-F4C18A477E2E}">
      <dsp:nvSpPr>
        <dsp:cNvPr id="0" name=""/>
        <dsp:cNvSpPr/>
      </dsp:nvSpPr>
      <dsp:spPr>
        <a:xfrm>
          <a:off x="7243462" y="950815"/>
          <a:ext cx="1097551" cy="153538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414" tIns="108414" rIns="108414" bIns="108414" numCol="1" spcCol="1270" anchor="t" anchorCtr="0">
          <a:noAutofit/>
        </a:bodyPr>
        <a:lstStyle/>
        <a:p>
          <a:pPr marL="0" lvl="0" indent="0" algn="l" defTabSz="533400">
            <a:lnSpc>
              <a:spcPct val="90000"/>
            </a:lnSpc>
            <a:spcBef>
              <a:spcPct val="0"/>
            </a:spcBef>
            <a:spcAft>
              <a:spcPct val="35000"/>
            </a:spcAft>
            <a:buNone/>
          </a:pPr>
          <a:r>
            <a:rPr lang="en-US" sz="1200" kern="1200"/>
            <a:t>Penetration Testing</a:t>
          </a:r>
        </a:p>
      </dsp:txBody>
      <dsp:txXfrm>
        <a:off x="7243462" y="950815"/>
        <a:ext cx="1097551" cy="1535383"/>
      </dsp:txXfrm>
    </dsp:sp>
    <dsp:sp modelId="{FD66F045-8784-4997-8ACF-5EAE87CD7F38}">
      <dsp:nvSpPr>
        <dsp:cNvPr id="0" name=""/>
        <dsp:cNvSpPr/>
      </dsp:nvSpPr>
      <dsp:spPr>
        <a:xfrm>
          <a:off x="8448803" y="621549"/>
          <a:ext cx="1097551" cy="3292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31" tIns="86731" rIns="86731" bIns="86731" numCol="1" spcCol="1270" anchor="ctr" anchorCtr="0">
          <a:noAutofit/>
        </a:bodyPr>
        <a:lstStyle/>
        <a:p>
          <a:pPr marL="0" lvl="0" indent="0" algn="ctr" defTabSz="533400">
            <a:lnSpc>
              <a:spcPct val="90000"/>
            </a:lnSpc>
            <a:spcBef>
              <a:spcPct val="0"/>
            </a:spcBef>
            <a:spcAft>
              <a:spcPct val="35000"/>
            </a:spcAft>
            <a:buNone/>
          </a:pPr>
          <a:r>
            <a:rPr lang="en-US" sz="1200" kern="1200"/>
            <a:t>Testing</a:t>
          </a:r>
        </a:p>
      </dsp:txBody>
      <dsp:txXfrm>
        <a:off x="8448803" y="621549"/>
        <a:ext cx="1097551" cy="329265"/>
      </dsp:txXfrm>
    </dsp:sp>
    <dsp:sp modelId="{F27D6FE1-DA32-4475-929A-8B2EC3FC6D20}">
      <dsp:nvSpPr>
        <dsp:cNvPr id="0" name=""/>
        <dsp:cNvSpPr/>
      </dsp:nvSpPr>
      <dsp:spPr>
        <a:xfrm>
          <a:off x="8448803" y="950815"/>
          <a:ext cx="1097551" cy="153538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414" tIns="108414" rIns="108414" bIns="108414" numCol="1" spcCol="1270" anchor="t" anchorCtr="0">
          <a:noAutofit/>
        </a:bodyPr>
        <a:lstStyle/>
        <a:p>
          <a:pPr marL="0" lvl="0" indent="0" algn="l" defTabSz="533400">
            <a:lnSpc>
              <a:spcPct val="90000"/>
            </a:lnSpc>
            <a:spcBef>
              <a:spcPct val="0"/>
            </a:spcBef>
            <a:spcAft>
              <a:spcPct val="35000"/>
            </a:spcAft>
            <a:buNone/>
          </a:pPr>
          <a:r>
            <a:rPr lang="en-US" sz="1200" kern="1200" dirty="0"/>
            <a:t>Compatibility Testing</a:t>
          </a:r>
        </a:p>
      </dsp:txBody>
      <dsp:txXfrm>
        <a:off x="8448803" y="950815"/>
        <a:ext cx="1097551" cy="1535383"/>
      </dsp:txXfrm>
    </dsp:sp>
    <dsp:sp modelId="{407EBF61-C83A-4B72-ACBC-615A5CF790FC}">
      <dsp:nvSpPr>
        <dsp:cNvPr id="0" name=""/>
        <dsp:cNvSpPr/>
      </dsp:nvSpPr>
      <dsp:spPr>
        <a:xfrm>
          <a:off x="9654143" y="621549"/>
          <a:ext cx="1097551" cy="3292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31" tIns="86731" rIns="86731" bIns="86731" numCol="1" spcCol="1270" anchor="ctr" anchorCtr="0">
          <a:noAutofit/>
        </a:bodyPr>
        <a:lstStyle/>
        <a:p>
          <a:pPr marL="0" lvl="0" indent="0" algn="ctr" defTabSz="533400">
            <a:lnSpc>
              <a:spcPct val="90000"/>
            </a:lnSpc>
            <a:spcBef>
              <a:spcPct val="0"/>
            </a:spcBef>
            <a:spcAft>
              <a:spcPct val="35000"/>
            </a:spcAft>
            <a:buNone/>
          </a:pPr>
          <a:r>
            <a:rPr lang="en-US" sz="1200" kern="1200"/>
            <a:t>Testing</a:t>
          </a:r>
        </a:p>
      </dsp:txBody>
      <dsp:txXfrm>
        <a:off x="9654143" y="621549"/>
        <a:ext cx="1097551" cy="329265"/>
      </dsp:txXfrm>
    </dsp:sp>
    <dsp:sp modelId="{A94942D6-B1AD-46EE-9570-A3C19877C54D}">
      <dsp:nvSpPr>
        <dsp:cNvPr id="0" name=""/>
        <dsp:cNvSpPr/>
      </dsp:nvSpPr>
      <dsp:spPr>
        <a:xfrm>
          <a:off x="9654143" y="950815"/>
          <a:ext cx="1097551" cy="153538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8414" tIns="108414" rIns="108414" bIns="108414" numCol="1" spcCol="1270" anchor="t" anchorCtr="0">
          <a:noAutofit/>
        </a:bodyPr>
        <a:lstStyle/>
        <a:p>
          <a:pPr marL="0" lvl="0" indent="0" algn="l" defTabSz="533400">
            <a:lnSpc>
              <a:spcPct val="90000"/>
            </a:lnSpc>
            <a:spcBef>
              <a:spcPct val="0"/>
            </a:spcBef>
            <a:spcAft>
              <a:spcPct val="35000"/>
            </a:spcAft>
            <a:buNone/>
          </a:pPr>
          <a:r>
            <a:rPr lang="en-US" sz="1200" kern="1200"/>
            <a:t>Migration Testing</a:t>
          </a:r>
        </a:p>
      </dsp:txBody>
      <dsp:txXfrm>
        <a:off x="9654143" y="950815"/>
        <a:ext cx="1097551" cy="153538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8245C5-11CE-4653-ABE7-1084508E5CE9}"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5C9A8-986B-4F39-B823-D8B2F62AAFA1}" type="slidenum">
              <a:rPr lang="en-US" smtClean="0"/>
              <a:t>‹#›</a:t>
            </a:fld>
            <a:endParaRPr lang="en-US"/>
          </a:p>
        </p:txBody>
      </p:sp>
    </p:spTree>
    <p:extLst>
      <p:ext uri="{BB962C8B-B14F-4D97-AF65-F5344CB8AC3E}">
        <p14:creationId xmlns:p14="http://schemas.microsoft.com/office/powerpoint/2010/main" val="2038233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155FD-FFA2-4443-8047-78EA41138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31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982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dcac64e18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dcac64e18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788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37174b514c0fb3e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37174b514c0fb3e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7174b514c0fb3e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7174b514c0fb3e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37174b514c0fb3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37174b514c0fb3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7174b514c0fb3e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7174b514c0fb3e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7174b514c0fb3e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37174b514c0fb3e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7174b514c0fb3e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7174b514c0fb3e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7174b514c0fb3e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7174b514c0fb3e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7174b514c0fb3e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7174b514c0fb3e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5655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79690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807766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9415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589805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82783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076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4414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381243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96433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04019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6703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30057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3"/>
        <p:cNvGrpSpPr/>
        <p:nvPr/>
      </p:nvGrpSpPr>
      <p:grpSpPr>
        <a:xfrm>
          <a:off x="0" y="0"/>
          <a:ext cx="0" cy="0"/>
          <a:chOff x="0" y="0"/>
          <a:chExt cx="0" cy="0"/>
        </a:xfrm>
      </p:grpSpPr>
      <p:sp>
        <p:nvSpPr>
          <p:cNvPr id="184" name="Google Shape;184;p8"/>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8"/>
          <p:cNvSpPr/>
          <p:nvPr/>
        </p:nvSpPr>
        <p:spPr>
          <a:xfrm>
            <a:off x="0" y="0"/>
            <a:ext cx="8128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8"/>
          <p:cNvSpPr txBox="1">
            <a:spLocks noGrp="1"/>
          </p:cNvSpPr>
          <p:nvPr>
            <p:ph type="title"/>
          </p:nvPr>
        </p:nvSpPr>
        <p:spPr>
          <a:xfrm>
            <a:off x="609600" y="782633"/>
            <a:ext cx="6851600" cy="11432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188" name="Google Shape;188;p8"/>
          <p:cNvGrpSpPr/>
          <p:nvPr/>
        </p:nvGrpSpPr>
        <p:grpSpPr>
          <a:xfrm>
            <a:off x="8943918" y="3930667"/>
            <a:ext cx="2309433" cy="2927317"/>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07" name="Google Shape;207;p8"/>
          <p:cNvGrpSpPr/>
          <p:nvPr/>
        </p:nvGrpSpPr>
        <p:grpSpPr>
          <a:xfrm rot="10800000">
            <a:off x="8691851" y="-15"/>
            <a:ext cx="2068116" cy="3291500"/>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2633985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830033" y="2655767"/>
            <a:ext cx="6532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6133">
                <a:solidFill>
                  <a:schemeClr val="dk1"/>
                </a:solidFill>
              </a:defRPr>
            </a:lvl1pPr>
            <a:lvl2pPr lvl="1" algn="ctr">
              <a:spcBef>
                <a:spcPts val="0"/>
              </a:spcBef>
              <a:spcAft>
                <a:spcPts val="0"/>
              </a:spcAft>
              <a:buClr>
                <a:schemeClr val="dk1"/>
              </a:buClr>
              <a:buSzPts val="4600"/>
              <a:buNone/>
              <a:defRPr sz="6133">
                <a:solidFill>
                  <a:schemeClr val="dk1"/>
                </a:solidFill>
              </a:defRPr>
            </a:lvl2pPr>
            <a:lvl3pPr lvl="2" algn="ctr">
              <a:spcBef>
                <a:spcPts val="0"/>
              </a:spcBef>
              <a:spcAft>
                <a:spcPts val="0"/>
              </a:spcAft>
              <a:buClr>
                <a:schemeClr val="dk1"/>
              </a:buClr>
              <a:buSzPts val="4600"/>
              <a:buNone/>
              <a:defRPr sz="6133">
                <a:solidFill>
                  <a:schemeClr val="dk1"/>
                </a:solidFill>
              </a:defRPr>
            </a:lvl3pPr>
            <a:lvl4pPr lvl="3" algn="ctr">
              <a:spcBef>
                <a:spcPts val="0"/>
              </a:spcBef>
              <a:spcAft>
                <a:spcPts val="0"/>
              </a:spcAft>
              <a:buClr>
                <a:schemeClr val="dk1"/>
              </a:buClr>
              <a:buSzPts val="4600"/>
              <a:buNone/>
              <a:defRPr sz="6133">
                <a:solidFill>
                  <a:schemeClr val="dk1"/>
                </a:solidFill>
              </a:defRPr>
            </a:lvl4pPr>
            <a:lvl5pPr lvl="4" algn="ctr">
              <a:spcBef>
                <a:spcPts val="0"/>
              </a:spcBef>
              <a:spcAft>
                <a:spcPts val="0"/>
              </a:spcAft>
              <a:buClr>
                <a:schemeClr val="dk1"/>
              </a:buClr>
              <a:buSzPts val="4600"/>
              <a:buNone/>
              <a:defRPr sz="6133">
                <a:solidFill>
                  <a:schemeClr val="dk1"/>
                </a:solidFill>
              </a:defRPr>
            </a:lvl5pPr>
            <a:lvl6pPr lvl="5" algn="ctr">
              <a:spcBef>
                <a:spcPts val="0"/>
              </a:spcBef>
              <a:spcAft>
                <a:spcPts val="0"/>
              </a:spcAft>
              <a:buClr>
                <a:schemeClr val="dk1"/>
              </a:buClr>
              <a:buSzPts val="4600"/>
              <a:buNone/>
              <a:defRPr sz="6133">
                <a:solidFill>
                  <a:schemeClr val="dk1"/>
                </a:solidFill>
              </a:defRPr>
            </a:lvl6pPr>
            <a:lvl7pPr lvl="6" algn="ctr">
              <a:spcBef>
                <a:spcPts val="0"/>
              </a:spcBef>
              <a:spcAft>
                <a:spcPts val="0"/>
              </a:spcAft>
              <a:buClr>
                <a:schemeClr val="dk1"/>
              </a:buClr>
              <a:buSzPts val="4600"/>
              <a:buNone/>
              <a:defRPr sz="6133">
                <a:solidFill>
                  <a:schemeClr val="dk1"/>
                </a:solidFill>
              </a:defRPr>
            </a:lvl7pPr>
            <a:lvl8pPr lvl="7" algn="ctr">
              <a:spcBef>
                <a:spcPts val="0"/>
              </a:spcBef>
              <a:spcAft>
                <a:spcPts val="0"/>
              </a:spcAft>
              <a:buClr>
                <a:schemeClr val="dk1"/>
              </a:buClr>
              <a:buSzPts val="4600"/>
              <a:buNone/>
              <a:defRPr sz="6133">
                <a:solidFill>
                  <a:schemeClr val="dk1"/>
                </a:solidFill>
              </a:defRPr>
            </a:lvl8pPr>
            <a:lvl9pPr lvl="8" algn="ctr">
              <a:spcBef>
                <a:spcPts val="0"/>
              </a:spcBef>
              <a:spcAft>
                <a:spcPts val="0"/>
              </a:spcAft>
              <a:buClr>
                <a:schemeClr val="dk1"/>
              </a:buClr>
              <a:buSzPts val="4600"/>
              <a:buNone/>
              <a:defRPr sz="6133">
                <a:solidFill>
                  <a:schemeClr val="dk1"/>
                </a:solidFill>
              </a:defRPr>
            </a:lvl9pPr>
          </a:lstStyle>
          <a:p>
            <a:endParaRPr/>
          </a:p>
        </p:txBody>
      </p:sp>
      <p:sp>
        <p:nvSpPr>
          <p:cNvPr id="11" name="Google Shape;11;p2"/>
          <p:cNvSpPr/>
          <p:nvPr/>
        </p:nvSpPr>
        <p:spPr>
          <a:xfrm>
            <a:off x="0" y="0"/>
            <a:ext cx="12192000" cy="6858000"/>
          </a:xfrm>
          <a:prstGeom prst="frame">
            <a:avLst>
              <a:gd name="adj1" fmla="val 4376"/>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 name="Google Shape;12;p2"/>
          <p:cNvGrpSpPr/>
          <p:nvPr/>
        </p:nvGrpSpPr>
        <p:grpSpPr>
          <a:xfrm>
            <a:off x="743929" y="-12"/>
            <a:ext cx="2086112" cy="37667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1" name="Google Shape;21;p2"/>
          <p:cNvGrpSpPr/>
          <p:nvPr/>
        </p:nvGrpSpPr>
        <p:grpSpPr>
          <a:xfrm rot="-5400000">
            <a:off x="9675158" y="-540737"/>
            <a:ext cx="1390929" cy="3642753"/>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3" name="Google Shape;33;p2"/>
          <p:cNvGrpSpPr/>
          <p:nvPr/>
        </p:nvGrpSpPr>
        <p:grpSpPr>
          <a:xfrm rot="5400000">
            <a:off x="703135" y="3690821"/>
            <a:ext cx="1852856" cy="3258923"/>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7" name="Google Shape;37;p2"/>
          <p:cNvGrpSpPr/>
          <p:nvPr/>
        </p:nvGrpSpPr>
        <p:grpSpPr>
          <a:xfrm rot="10800000">
            <a:off x="9159335" y="3216091"/>
            <a:ext cx="2358211" cy="3641927"/>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055489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7"/>
        <p:cNvGrpSpPr/>
        <p:nvPr/>
      </p:nvGrpSpPr>
      <p:grpSpPr>
        <a:xfrm>
          <a:off x="0" y="0"/>
          <a:ext cx="0" cy="0"/>
          <a:chOff x="0" y="0"/>
          <a:chExt cx="0" cy="0"/>
        </a:xfrm>
      </p:grpSpPr>
      <p:sp>
        <p:nvSpPr>
          <p:cNvPr id="48" name="Google Shape;48;p3"/>
          <p:cNvSpPr/>
          <p:nvPr/>
        </p:nvSpPr>
        <p:spPr>
          <a:xfrm>
            <a:off x="0" y="0"/>
            <a:ext cx="12192000" cy="6858000"/>
          </a:xfrm>
          <a:prstGeom prst="frame">
            <a:avLst>
              <a:gd name="adj1" fmla="val 4376"/>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3"/>
          <p:cNvSpPr txBox="1">
            <a:spLocks noGrp="1"/>
          </p:cNvSpPr>
          <p:nvPr>
            <p:ph type="ctrTitle"/>
          </p:nvPr>
        </p:nvSpPr>
        <p:spPr>
          <a:xfrm>
            <a:off x="3501800" y="2517533"/>
            <a:ext cx="51884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5333">
                <a:solidFill>
                  <a:srgbClr val="FFFFFF"/>
                </a:solidFill>
              </a:defRPr>
            </a:lvl1pPr>
            <a:lvl2pPr lvl="1" algn="ctr" rtl="0">
              <a:spcBef>
                <a:spcPts val="0"/>
              </a:spcBef>
              <a:spcAft>
                <a:spcPts val="0"/>
              </a:spcAft>
              <a:buClr>
                <a:srgbClr val="FFFFFF"/>
              </a:buClr>
              <a:buSzPts val="4000"/>
              <a:buNone/>
              <a:defRPr sz="5333">
                <a:solidFill>
                  <a:srgbClr val="FFFFFF"/>
                </a:solidFill>
              </a:defRPr>
            </a:lvl2pPr>
            <a:lvl3pPr lvl="2" algn="ctr" rtl="0">
              <a:spcBef>
                <a:spcPts val="0"/>
              </a:spcBef>
              <a:spcAft>
                <a:spcPts val="0"/>
              </a:spcAft>
              <a:buClr>
                <a:srgbClr val="FFFFFF"/>
              </a:buClr>
              <a:buSzPts val="4000"/>
              <a:buNone/>
              <a:defRPr sz="5333">
                <a:solidFill>
                  <a:srgbClr val="FFFFFF"/>
                </a:solidFill>
              </a:defRPr>
            </a:lvl3pPr>
            <a:lvl4pPr lvl="3" algn="ctr" rtl="0">
              <a:spcBef>
                <a:spcPts val="0"/>
              </a:spcBef>
              <a:spcAft>
                <a:spcPts val="0"/>
              </a:spcAft>
              <a:buClr>
                <a:srgbClr val="FFFFFF"/>
              </a:buClr>
              <a:buSzPts val="4000"/>
              <a:buNone/>
              <a:defRPr sz="5333">
                <a:solidFill>
                  <a:srgbClr val="FFFFFF"/>
                </a:solidFill>
              </a:defRPr>
            </a:lvl4pPr>
            <a:lvl5pPr lvl="4" algn="ctr" rtl="0">
              <a:spcBef>
                <a:spcPts val="0"/>
              </a:spcBef>
              <a:spcAft>
                <a:spcPts val="0"/>
              </a:spcAft>
              <a:buClr>
                <a:srgbClr val="FFFFFF"/>
              </a:buClr>
              <a:buSzPts val="4000"/>
              <a:buNone/>
              <a:defRPr sz="5333">
                <a:solidFill>
                  <a:srgbClr val="FFFFFF"/>
                </a:solidFill>
              </a:defRPr>
            </a:lvl5pPr>
            <a:lvl6pPr lvl="5" algn="ctr" rtl="0">
              <a:spcBef>
                <a:spcPts val="0"/>
              </a:spcBef>
              <a:spcAft>
                <a:spcPts val="0"/>
              </a:spcAft>
              <a:buClr>
                <a:srgbClr val="FFFFFF"/>
              </a:buClr>
              <a:buSzPts val="4000"/>
              <a:buNone/>
              <a:defRPr sz="5333">
                <a:solidFill>
                  <a:srgbClr val="FFFFFF"/>
                </a:solidFill>
              </a:defRPr>
            </a:lvl6pPr>
            <a:lvl7pPr lvl="6" algn="ctr" rtl="0">
              <a:spcBef>
                <a:spcPts val="0"/>
              </a:spcBef>
              <a:spcAft>
                <a:spcPts val="0"/>
              </a:spcAft>
              <a:buClr>
                <a:srgbClr val="FFFFFF"/>
              </a:buClr>
              <a:buSzPts val="4000"/>
              <a:buNone/>
              <a:defRPr sz="5333">
                <a:solidFill>
                  <a:srgbClr val="FFFFFF"/>
                </a:solidFill>
              </a:defRPr>
            </a:lvl7pPr>
            <a:lvl8pPr lvl="7" algn="ctr" rtl="0">
              <a:spcBef>
                <a:spcPts val="0"/>
              </a:spcBef>
              <a:spcAft>
                <a:spcPts val="0"/>
              </a:spcAft>
              <a:buClr>
                <a:srgbClr val="FFFFFF"/>
              </a:buClr>
              <a:buSzPts val="4000"/>
              <a:buNone/>
              <a:defRPr sz="5333">
                <a:solidFill>
                  <a:srgbClr val="FFFFFF"/>
                </a:solidFill>
              </a:defRPr>
            </a:lvl8pPr>
            <a:lvl9pPr lvl="8" algn="ctr" rtl="0">
              <a:spcBef>
                <a:spcPts val="0"/>
              </a:spcBef>
              <a:spcAft>
                <a:spcPts val="0"/>
              </a:spcAft>
              <a:buClr>
                <a:srgbClr val="FFFFFF"/>
              </a:buClr>
              <a:buSzPts val="4000"/>
              <a:buNone/>
              <a:defRPr sz="5333">
                <a:solidFill>
                  <a:srgbClr val="FFFFFF"/>
                </a:solidFill>
              </a:defRPr>
            </a:lvl9pPr>
          </a:lstStyle>
          <a:p>
            <a:endParaRPr/>
          </a:p>
        </p:txBody>
      </p:sp>
      <p:sp>
        <p:nvSpPr>
          <p:cNvPr id="50" name="Google Shape;50;p3"/>
          <p:cNvSpPr txBox="1">
            <a:spLocks noGrp="1"/>
          </p:cNvSpPr>
          <p:nvPr>
            <p:ph type="subTitle" idx="1"/>
          </p:nvPr>
        </p:nvSpPr>
        <p:spPr>
          <a:xfrm>
            <a:off x="3501800" y="4193139"/>
            <a:ext cx="51884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4000">
                <a:solidFill>
                  <a:srgbClr val="000000"/>
                </a:solidFill>
              </a:defRPr>
            </a:lvl2pPr>
            <a:lvl3pPr lvl="2" algn="ctr" rtl="0">
              <a:spcBef>
                <a:spcPts val="0"/>
              </a:spcBef>
              <a:spcAft>
                <a:spcPts val="0"/>
              </a:spcAft>
              <a:buClr>
                <a:srgbClr val="000000"/>
              </a:buClr>
              <a:buSzPts val="3000"/>
              <a:buNone/>
              <a:defRPr sz="4000">
                <a:solidFill>
                  <a:srgbClr val="000000"/>
                </a:solidFill>
              </a:defRPr>
            </a:lvl3pPr>
            <a:lvl4pPr lvl="3" algn="ctr" rtl="0">
              <a:spcBef>
                <a:spcPts val="0"/>
              </a:spcBef>
              <a:spcAft>
                <a:spcPts val="0"/>
              </a:spcAft>
              <a:buClr>
                <a:srgbClr val="000000"/>
              </a:buClr>
              <a:buSzPts val="3000"/>
              <a:buNone/>
              <a:defRPr sz="4000">
                <a:solidFill>
                  <a:srgbClr val="000000"/>
                </a:solidFill>
              </a:defRPr>
            </a:lvl4pPr>
            <a:lvl5pPr lvl="4" algn="ctr" rtl="0">
              <a:spcBef>
                <a:spcPts val="0"/>
              </a:spcBef>
              <a:spcAft>
                <a:spcPts val="0"/>
              </a:spcAft>
              <a:buClr>
                <a:srgbClr val="000000"/>
              </a:buClr>
              <a:buSzPts val="3000"/>
              <a:buNone/>
              <a:defRPr sz="4000">
                <a:solidFill>
                  <a:srgbClr val="000000"/>
                </a:solidFill>
              </a:defRPr>
            </a:lvl5pPr>
            <a:lvl6pPr lvl="5" algn="ctr" rtl="0">
              <a:spcBef>
                <a:spcPts val="0"/>
              </a:spcBef>
              <a:spcAft>
                <a:spcPts val="0"/>
              </a:spcAft>
              <a:buClr>
                <a:srgbClr val="000000"/>
              </a:buClr>
              <a:buSzPts val="3000"/>
              <a:buNone/>
              <a:defRPr sz="4000">
                <a:solidFill>
                  <a:srgbClr val="000000"/>
                </a:solidFill>
              </a:defRPr>
            </a:lvl6pPr>
            <a:lvl7pPr lvl="6" algn="ctr" rtl="0">
              <a:spcBef>
                <a:spcPts val="0"/>
              </a:spcBef>
              <a:spcAft>
                <a:spcPts val="0"/>
              </a:spcAft>
              <a:buClr>
                <a:srgbClr val="000000"/>
              </a:buClr>
              <a:buSzPts val="3000"/>
              <a:buNone/>
              <a:defRPr sz="4000">
                <a:solidFill>
                  <a:srgbClr val="000000"/>
                </a:solidFill>
              </a:defRPr>
            </a:lvl7pPr>
            <a:lvl8pPr lvl="7" algn="ctr" rtl="0">
              <a:spcBef>
                <a:spcPts val="0"/>
              </a:spcBef>
              <a:spcAft>
                <a:spcPts val="0"/>
              </a:spcAft>
              <a:buClr>
                <a:srgbClr val="000000"/>
              </a:buClr>
              <a:buSzPts val="3000"/>
              <a:buNone/>
              <a:defRPr sz="4000">
                <a:solidFill>
                  <a:srgbClr val="000000"/>
                </a:solidFill>
              </a:defRPr>
            </a:lvl8pPr>
            <a:lvl9pPr lvl="8" algn="ctr" rtl="0">
              <a:spcBef>
                <a:spcPts val="0"/>
              </a:spcBef>
              <a:spcAft>
                <a:spcPts val="0"/>
              </a:spcAft>
              <a:buClr>
                <a:srgbClr val="000000"/>
              </a:buClr>
              <a:buSzPts val="3000"/>
              <a:buNone/>
              <a:defRPr sz="4000">
                <a:solidFill>
                  <a:srgbClr val="000000"/>
                </a:solidFill>
              </a:defRPr>
            </a:lvl9pPr>
          </a:lstStyle>
          <a:p>
            <a:endParaRPr/>
          </a:p>
        </p:txBody>
      </p:sp>
      <p:grpSp>
        <p:nvGrpSpPr>
          <p:cNvPr id="51" name="Google Shape;51;p3"/>
          <p:cNvGrpSpPr/>
          <p:nvPr/>
        </p:nvGrpSpPr>
        <p:grpSpPr>
          <a:xfrm rot="-5400000">
            <a:off x="9941359" y="386673"/>
            <a:ext cx="1631643" cy="2869620"/>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5" name="Google Shape;55;p3"/>
          <p:cNvGrpSpPr/>
          <p:nvPr/>
        </p:nvGrpSpPr>
        <p:grpSpPr>
          <a:xfrm rot="-5400000">
            <a:off x="961385" y="3419782"/>
            <a:ext cx="1475128" cy="3397897"/>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6036329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
        <p:cNvGrpSpPr/>
        <p:nvPr/>
      </p:nvGrpSpPr>
      <p:grpSpPr>
        <a:xfrm>
          <a:off x="0" y="0"/>
          <a:ext cx="0" cy="0"/>
          <a:chOff x="0" y="0"/>
          <a:chExt cx="0" cy="0"/>
        </a:xfrm>
      </p:grpSpPr>
      <p:sp>
        <p:nvSpPr>
          <p:cNvPr id="60" name="Google Shape;60;p4"/>
          <p:cNvSpPr/>
          <p:nvPr/>
        </p:nvSpPr>
        <p:spPr>
          <a:xfrm>
            <a:off x="3273067" y="0"/>
            <a:ext cx="5646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4"/>
          <p:cNvSpPr/>
          <p:nvPr/>
        </p:nvSpPr>
        <p:spPr>
          <a:xfrm rot="-5400000">
            <a:off x="5871933" y="6026600"/>
            <a:ext cx="448000" cy="12148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4"/>
          <p:cNvSpPr txBox="1">
            <a:spLocks noGrp="1"/>
          </p:cNvSpPr>
          <p:nvPr>
            <p:ph type="body" idx="1"/>
          </p:nvPr>
        </p:nvSpPr>
        <p:spPr>
          <a:xfrm>
            <a:off x="3797979" y="1100567"/>
            <a:ext cx="4596000" cy="4656800"/>
          </a:xfrm>
          <a:prstGeom prst="rect">
            <a:avLst/>
          </a:prstGeom>
        </p:spPr>
        <p:txBody>
          <a:bodyPr spcFirstLastPara="1" wrap="square" lIns="91425" tIns="91425" rIns="91425" bIns="91425" anchor="ctr" anchorCtr="0">
            <a:noAutofit/>
          </a:bodyPr>
          <a:lstStyle>
            <a:lvl1pPr marL="609585" lvl="0" indent="-507987" algn="ctr" rtl="0">
              <a:lnSpc>
                <a:spcPct val="115000"/>
              </a:lnSpc>
              <a:spcBef>
                <a:spcPts val="800"/>
              </a:spcBef>
              <a:spcAft>
                <a:spcPts val="0"/>
              </a:spcAft>
              <a:buSzPts val="2400"/>
              <a:buChar char="▹"/>
              <a:defRPr i="1"/>
            </a:lvl1pPr>
            <a:lvl2pPr marL="1219170" lvl="1" indent="-507987" algn="ctr" rtl="0">
              <a:lnSpc>
                <a:spcPct val="115000"/>
              </a:lnSpc>
              <a:spcBef>
                <a:spcPts val="0"/>
              </a:spcBef>
              <a:spcAft>
                <a:spcPts val="0"/>
              </a:spcAft>
              <a:buSzPts val="2400"/>
              <a:buChar char="￭"/>
              <a:defRPr i="1"/>
            </a:lvl2pPr>
            <a:lvl3pPr marL="1828754" lvl="2" indent="-507987" algn="ctr" rtl="0">
              <a:lnSpc>
                <a:spcPct val="115000"/>
              </a:lnSpc>
              <a:spcBef>
                <a:spcPts val="0"/>
              </a:spcBef>
              <a:spcAft>
                <a:spcPts val="0"/>
              </a:spcAft>
              <a:buSzPts val="2400"/>
              <a:buChar char="⬝"/>
              <a:defRPr i="1"/>
            </a:lvl3pPr>
            <a:lvl4pPr marL="2438339" lvl="3" indent="-507987" algn="ctr" rtl="0">
              <a:lnSpc>
                <a:spcPct val="115000"/>
              </a:lnSpc>
              <a:spcBef>
                <a:spcPts val="0"/>
              </a:spcBef>
              <a:spcAft>
                <a:spcPts val="0"/>
              </a:spcAft>
              <a:buSzPts val="2400"/>
              <a:buChar char="●"/>
              <a:defRPr i="1"/>
            </a:lvl4pPr>
            <a:lvl5pPr marL="3047924" lvl="4" indent="-507987" algn="ctr" rtl="0">
              <a:lnSpc>
                <a:spcPct val="115000"/>
              </a:lnSpc>
              <a:spcBef>
                <a:spcPts val="0"/>
              </a:spcBef>
              <a:spcAft>
                <a:spcPts val="0"/>
              </a:spcAft>
              <a:buSzPts val="2400"/>
              <a:buChar char="○"/>
              <a:defRPr i="1"/>
            </a:lvl5pPr>
            <a:lvl6pPr marL="3657509" lvl="5" indent="-507987" algn="ctr" rtl="0">
              <a:lnSpc>
                <a:spcPct val="115000"/>
              </a:lnSpc>
              <a:spcBef>
                <a:spcPts val="0"/>
              </a:spcBef>
              <a:spcAft>
                <a:spcPts val="0"/>
              </a:spcAft>
              <a:buSzPts val="2400"/>
              <a:buChar char="■"/>
              <a:defRPr i="1"/>
            </a:lvl6pPr>
            <a:lvl7pPr marL="4267093" lvl="6" indent="-507987" algn="ctr" rtl="0">
              <a:lnSpc>
                <a:spcPct val="115000"/>
              </a:lnSpc>
              <a:spcBef>
                <a:spcPts val="0"/>
              </a:spcBef>
              <a:spcAft>
                <a:spcPts val="0"/>
              </a:spcAft>
              <a:buSzPts val="2400"/>
              <a:buChar char="●"/>
              <a:defRPr i="1"/>
            </a:lvl7pPr>
            <a:lvl8pPr marL="4876678" lvl="7" indent="-507987" algn="ctr" rtl="0">
              <a:lnSpc>
                <a:spcPct val="115000"/>
              </a:lnSpc>
              <a:spcBef>
                <a:spcPts val="0"/>
              </a:spcBef>
              <a:spcAft>
                <a:spcPts val="0"/>
              </a:spcAft>
              <a:buSzPts val="2400"/>
              <a:buChar char="○"/>
              <a:defRPr i="1"/>
            </a:lvl8pPr>
            <a:lvl9pPr marL="5486263" lvl="8" indent="-507987"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4791200" y="258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600" b="1">
                <a:solidFill>
                  <a:srgbClr val="A5B0FE"/>
                </a:solidFill>
                <a:latin typeface="Work Sans"/>
                <a:ea typeface="Work Sans"/>
                <a:cs typeface="Work Sans"/>
                <a:sym typeface="Work Sans"/>
              </a:rPr>
              <a:t>“</a:t>
            </a:r>
            <a:endParaRPr sz="96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5488533" y="6410000"/>
            <a:ext cx="1214800" cy="448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65" name="Google Shape;65;p4"/>
          <p:cNvGrpSpPr/>
          <p:nvPr/>
        </p:nvGrpSpPr>
        <p:grpSpPr>
          <a:xfrm>
            <a:off x="9169267" y="4453501"/>
            <a:ext cx="3022733" cy="2404500"/>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8" name="Google Shape;78;p4"/>
          <p:cNvGrpSpPr/>
          <p:nvPr/>
        </p:nvGrpSpPr>
        <p:grpSpPr>
          <a:xfrm>
            <a:off x="0" y="0"/>
            <a:ext cx="3022584" cy="2338933"/>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7548310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sp>
        <p:nvSpPr>
          <p:cNvPr id="220" name="Google Shape;220;p9"/>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9"/>
          <p:cNvSpPr/>
          <p:nvPr/>
        </p:nvSpPr>
        <p:spPr>
          <a:xfrm>
            <a:off x="0" y="0"/>
            <a:ext cx="8128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9"/>
          <p:cNvSpPr txBox="1">
            <a:spLocks noGrp="1"/>
          </p:cNvSpPr>
          <p:nvPr>
            <p:ph type="body" idx="1"/>
          </p:nvPr>
        </p:nvSpPr>
        <p:spPr>
          <a:xfrm>
            <a:off x="8521000" y="586000"/>
            <a:ext cx="2830000" cy="5685600"/>
          </a:xfrm>
          <a:prstGeom prst="rect">
            <a:avLst/>
          </a:prstGeom>
        </p:spPr>
        <p:txBody>
          <a:bodyPr spcFirstLastPara="1" wrap="square" lIns="91425" tIns="91425" rIns="91425" bIns="91425" anchor="ctr" anchorCtr="0">
            <a:noAutofit/>
          </a:bodyPr>
          <a:lstStyle>
            <a:lvl1pPr marL="609585" lvl="0" indent="-304792">
              <a:spcBef>
                <a:spcPts val="480"/>
              </a:spcBef>
              <a:spcAft>
                <a:spcPts val="0"/>
              </a:spcAft>
              <a:buClr>
                <a:srgbClr val="FFFFFF"/>
              </a:buClr>
              <a:buSzPts val="1800"/>
              <a:buNone/>
              <a:defRPr sz="2400">
                <a:solidFill>
                  <a:srgbClr val="FFFFFF"/>
                </a:solidFill>
              </a:defRPr>
            </a:lvl1pPr>
          </a:lstStyle>
          <a:p>
            <a:endParaRPr/>
          </a:p>
        </p:txBody>
      </p:sp>
      <p:sp>
        <p:nvSpPr>
          <p:cNvPr id="223" name="Google Shape;223;p9"/>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28802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lank half" type="blank">
  <p:cSld name="Blank half">
    <p:spTree>
      <p:nvGrpSpPr>
        <p:cNvPr id="1" name="Shape 224"/>
        <p:cNvGrpSpPr/>
        <p:nvPr/>
      </p:nvGrpSpPr>
      <p:grpSpPr>
        <a:xfrm>
          <a:off x="0" y="0"/>
          <a:ext cx="0" cy="0"/>
          <a:chOff x="0" y="0"/>
          <a:chExt cx="0" cy="0"/>
        </a:xfrm>
      </p:grpSpPr>
      <p:sp>
        <p:nvSpPr>
          <p:cNvPr id="225" name="Google Shape;225;p10"/>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10"/>
          <p:cNvSpPr/>
          <p:nvPr/>
        </p:nvSpPr>
        <p:spPr>
          <a:xfrm>
            <a:off x="0" y="0"/>
            <a:ext cx="60888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10"/>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43327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third">
  <p:cSld name="Blank third">
    <p:spTree>
      <p:nvGrpSpPr>
        <p:cNvPr id="1" name="Shape 228"/>
        <p:cNvGrpSpPr/>
        <p:nvPr/>
      </p:nvGrpSpPr>
      <p:grpSpPr>
        <a:xfrm>
          <a:off x="0" y="0"/>
          <a:ext cx="0" cy="0"/>
          <a:chOff x="0" y="0"/>
          <a:chExt cx="0" cy="0"/>
        </a:xfrm>
      </p:grpSpPr>
      <p:sp>
        <p:nvSpPr>
          <p:cNvPr id="229" name="Google Shape;229;p11"/>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 name="Google Shape;230;p11"/>
          <p:cNvSpPr/>
          <p:nvPr/>
        </p:nvSpPr>
        <p:spPr>
          <a:xfrm flipH="1">
            <a:off x="0" y="0"/>
            <a:ext cx="4064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1" name="Google Shape;231;p11"/>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974074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2"/>
        <p:cNvGrpSpPr/>
        <p:nvPr/>
      </p:nvGrpSpPr>
      <p:grpSpPr>
        <a:xfrm>
          <a:off x="0" y="0"/>
          <a:ext cx="0" cy="0"/>
          <a:chOff x="0" y="0"/>
          <a:chExt cx="0" cy="0"/>
        </a:xfrm>
      </p:grpSpPr>
      <p:sp>
        <p:nvSpPr>
          <p:cNvPr id="233" name="Google Shape;233;p12"/>
          <p:cNvSpPr/>
          <p:nvPr/>
        </p:nvSpPr>
        <p:spPr>
          <a:xfrm>
            <a:off x="0" y="0"/>
            <a:ext cx="12192000" cy="6858000"/>
          </a:xfrm>
          <a:prstGeom prst="frame">
            <a:avLst>
              <a:gd name="adj1" fmla="val 4376"/>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12"/>
          <p:cNvSpPr/>
          <p:nvPr/>
        </p:nvSpPr>
        <p:spPr>
          <a:xfrm rot="-5400000">
            <a:off x="5871933" y="6026600"/>
            <a:ext cx="448000" cy="12148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12"/>
          <p:cNvSpPr txBox="1">
            <a:spLocks noGrp="1"/>
          </p:cNvSpPr>
          <p:nvPr>
            <p:ph type="sldNum" idx="12"/>
          </p:nvPr>
        </p:nvSpPr>
        <p:spPr>
          <a:xfrm>
            <a:off x="5488533" y="6409833"/>
            <a:ext cx="1214800" cy="448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230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62281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8901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7375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7538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7540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4457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647833" y="352633"/>
            <a:ext cx="10911600" cy="19648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5600"/>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12" name="Google Shape;12;p2"/>
          <p:cNvSpPr txBox="1">
            <a:spLocks noGrp="1"/>
          </p:cNvSpPr>
          <p:nvPr>
            <p:ph type="subTitle" idx="1"/>
          </p:nvPr>
        </p:nvSpPr>
        <p:spPr>
          <a:xfrm>
            <a:off x="647833" y="2317433"/>
            <a:ext cx="10911600" cy="1148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3200"/>
            </a:lvl1pPr>
            <a:lvl2pPr lvl="1">
              <a:lnSpc>
                <a:spcPct val="100000"/>
              </a:lnSpc>
              <a:spcBef>
                <a:spcPts val="0"/>
              </a:spcBef>
              <a:spcAft>
                <a:spcPts val="0"/>
              </a:spcAft>
              <a:buSzPts val="2400"/>
              <a:buNone/>
              <a:defRPr sz="3200"/>
            </a:lvl2pPr>
            <a:lvl3pPr lvl="2">
              <a:lnSpc>
                <a:spcPct val="100000"/>
              </a:lnSpc>
              <a:spcBef>
                <a:spcPts val="0"/>
              </a:spcBef>
              <a:spcAft>
                <a:spcPts val="0"/>
              </a:spcAft>
              <a:buSzPts val="2400"/>
              <a:buNone/>
              <a:defRPr sz="3200"/>
            </a:lvl3pPr>
            <a:lvl4pPr lvl="3">
              <a:lnSpc>
                <a:spcPct val="100000"/>
              </a:lnSpc>
              <a:spcBef>
                <a:spcPts val="0"/>
              </a:spcBef>
              <a:spcAft>
                <a:spcPts val="0"/>
              </a:spcAft>
              <a:buSzPts val="2400"/>
              <a:buNone/>
              <a:defRPr sz="3200"/>
            </a:lvl4pPr>
            <a:lvl5pPr lvl="4">
              <a:lnSpc>
                <a:spcPct val="100000"/>
              </a:lnSpc>
              <a:spcBef>
                <a:spcPts val="0"/>
              </a:spcBef>
              <a:spcAft>
                <a:spcPts val="0"/>
              </a:spcAft>
              <a:buSzPts val="2400"/>
              <a:buNone/>
              <a:defRPr sz="3200"/>
            </a:lvl5pPr>
            <a:lvl6pPr lvl="5">
              <a:lnSpc>
                <a:spcPct val="100000"/>
              </a:lnSpc>
              <a:spcBef>
                <a:spcPts val="0"/>
              </a:spcBef>
              <a:spcAft>
                <a:spcPts val="0"/>
              </a:spcAft>
              <a:buSzPts val="2400"/>
              <a:buNone/>
              <a:defRPr sz="3200"/>
            </a:lvl6pPr>
            <a:lvl7pPr lvl="6">
              <a:lnSpc>
                <a:spcPct val="100000"/>
              </a:lnSpc>
              <a:spcBef>
                <a:spcPts val="0"/>
              </a:spcBef>
              <a:spcAft>
                <a:spcPts val="0"/>
              </a:spcAft>
              <a:buSzPts val="2400"/>
              <a:buNone/>
              <a:defRPr sz="3200"/>
            </a:lvl7pPr>
            <a:lvl8pPr lvl="7">
              <a:lnSpc>
                <a:spcPct val="100000"/>
              </a:lnSpc>
              <a:spcBef>
                <a:spcPts val="0"/>
              </a:spcBef>
              <a:spcAft>
                <a:spcPts val="0"/>
              </a:spcAft>
              <a:buSzPts val="2400"/>
              <a:buNone/>
              <a:defRPr sz="3200"/>
            </a:lvl8pPr>
            <a:lvl9pPr lvl="8">
              <a:lnSpc>
                <a:spcPct val="100000"/>
              </a:lnSpc>
              <a:spcBef>
                <a:spcPts val="0"/>
              </a:spcBef>
              <a:spcAft>
                <a:spcPts val="0"/>
              </a:spcAft>
              <a:buSzPts val="2400"/>
              <a:buNone/>
              <a:defRPr sz="3200"/>
            </a:lvl9pPr>
          </a:lstStyle>
          <a:p>
            <a:endParaRPr/>
          </a:p>
        </p:txBody>
      </p:sp>
      <p:sp>
        <p:nvSpPr>
          <p:cNvPr id="13" name="Google Shape;13;p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2169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502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929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7958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00546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1182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2" name="Google Shape;32;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3" name="Google Shape;33;p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60865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653667" y="701800"/>
            <a:ext cx="7472000" cy="54544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
        <p:nvSpPr>
          <p:cNvPr id="36" name="Google Shape;36;p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31371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533503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4735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18323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8939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127729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15622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962626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7464869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78591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2845684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625138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4599019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4716600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0376187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025572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38911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83859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915293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724726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183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774683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1879188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6660001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ulslaid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a:spLocks noGrp="1"/>
          </p:cNvSpPr>
          <p:nvPr>
            <p:ph type="body" sz="quarter" idx="11" hasCustomPrompt="1"/>
          </p:nvPr>
        </p:nvSpPr>
        <p:spPr>
          <a:xfrm>
            <a:off x="733777" y="4695825"/>
            <a:ext cx="10803467" cy="495300"/>
          </a:xfrm>
        </p:spPr>
        <p:txBody>
          <a:bodyP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sz="2700">
                <a:solidFill>
                  <a:schemeClr val="bg1"/>
                </a:solidFil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lv-LV" sz="2700" dirty="0" err="1"/>
              <a:t>Text</a:t>
            </a:r>
            <a:r>
              <a:rPr lang="lv-LV" sz="2700" dirty="0"/>
              <a:t>, </a:t>
            </a:r>
            <a:r>
              <a:rPr lang="lv-LV" sz="2700" dirty="0" err="1"/>
              <a:t>text</a:t>
            </a:r>
            <a:r>
              <a:rPr lang="lv-LV" sz="2700" dirty="0"/>
              <a:t>, </a:t>
            </a:r>
            <a:r>
              <a:rPr lang="lv-LV" sz="2700" dirty="0" err="1"/>
              <a:t>text</a:t>
            </a:r>
            <a:endParaRPr lang="en-US" sz="2700" dirty="0"/>
          </a:p>
        </p:txBody>
      </p:sp>
      <p:sp>
        <p:nvSpPr>
          <p:cNvPr id="11" name="Text Placeholder 10"/>
          <p:cNvSpPr>
            <a:spLocks noGrp="1"/>
          </p:cNvSpPr>
          <p:nvPr>
            <p:ph type="body" sz="quarter" idx="14" hasCustomPrompt="1"/>
          </p:nvPr>
        </p:nvSpPr>
        <p:spPr>
          <a:xfrm>
            <a:off x="734484" y="5372101"/>
            <a:ext cx="10803467" cy="276225"/>
          </a:xfrm>
        </p:spPr>
        <p:txBody>
          <a:bodyPr>
            <a:noAutofit/>
          </a:bodyPr>
          <a:lstStyle>
            <a:lvl1pPr marL="0" indent="0" algn="ctr">
              <a:buNone/>
              <a:defRPr sz="1400" baseline="0">
                <a:solidFill>
                  <a:schemeClr val="bg1"/>
                </a:solidFill>
              </a:defRPr>
            </a:lvl1pPr>
          </a:lstStyle>
          <a:p>
            <a:pPr lvl="0"/>
            <a:r>
              <a:rPr lang="lv-LV" dirty="0"/>
              <a:t>Vārds, uzvārds</a:t>
            </a:r>
          </a:p>
        </p:txBody>
      </p:sp>
      <p:sp>
        <p:nvSpPr>
          <p:cNvPr id="13" name="Text Placeholder 12"/>
          <p:cNvSpPr>
            <a:spLocks noGrp="1"/>
          </p:cNvSpPr>
          <p:nvPr>
            <p:ph type="body" sz="quarter" idx="15" hasCustomPrompt="1"/>
          </p:nvPr>
        </p:nvSpPr>
        <p:spPr>
          <a:xfrm>
            <a:off x="734484" y="5648325"/>
            <a:ext cx="10803467" cy="285750"/>
          </a:xfrm>
        </p:spPr>
        <p:txBody>
          <a:bodyPr>
            <a:noAutofit/>
          </a:bodyPr>
          <a:lstStyle>
            <a:lvl1pPr marL="0" indent="0" algn="ctr">
              <a:buNone/>
              <a:defRPr sz="1400">
                <a:solidFill>
                  <a:schemeClr val="bg1"/>
                </a:solidFill>
              </a:defRPr>
            </a:lvl1pPr>
          </a:lstStyle>
          <a:p>
            <a:pPr lvl="0"/>
            <a:r>
              <a:rPr lang="lv-LV" sz="1400" dirty="0"/>
              <a:t>Amats</a:t>
            </a:r>
            <a:endParaRPr lang="lv-LV" dirty="0"/>
          </a:p>
        </p:txBody>
      </p:sp>
      <p:sp>
        <p:nvSpPr>
          <p:cNvPr id="15" name="Text Placeholder 14"/>
          <p:cNvSpPr>
            <a:spLocks noGrp="1"/>
          </p:cNvSpPr>
          <p:nvPr>
            <p:ph type="body" sz="quarter" idx="16" hasCustomPrompt="1"/>
          </p:nvPr>
        </p:nvSpPr>
        <p:spPr>
          <a:xfrm>
            <a:off x="734484" y="2705100"/>
            <a:ext cx="10803467" cy="1809750"/>
          </a:xfrm>
        </p:spPr>
        <p:txBody>
          <a:bodyPr>
            <a:normAutofit/>
          </a:bodyPr>
          <a:lstStyle>
            <a:lvl1pPr marL="0" indent="0" algn="ctr">
              <a:buNone/>
              <a:defRPr sz="5500" b="1" baseline="0">
                <a:solidFill>
                  <a:schemeClr val="bg1"/>
                </a:solidFill>
              </a:defRPr>
            </a:lvl1pPr>
          </a:lstStyle>
          <a:p>
            <a:pPr lvl="0"/>
            <a:r>
              <a:rPr lang="lv-LV" dirty="0"/>
              <a:t>Jaunas prezentācijas nosaukums</a:t>
            </a:r>
          </a:p>
        </p:txBody>
      </p:sp>
      <p:sp>
        <p:nvSpPr>
          <p:cNvPr id="12" name="Text Placeholder 12"/>
          <p:cNvSpPr>
            <a:spLocks noGrp="1"/>
          </p:cNvSpPr>
          <p:nvPr>
            <p:ph type="body" sz="quarter" idx="17" hasCustomPrompt="1"/>
          </p:nvPr>
        </p:nvSpPr>
        <p:spPr>
          <a:xfrm>
            <a:off x="732367" y="6105525"/>
            <a:ext cx="10803467" cy="285750"/>
          </a:xfrm>
        </p:spPr>
        <p:txBody>
          <a:bodyPr>
            <a:noAutofit/>
          </a:bodyPr>
          <a:lstStyle>
            <a:lvl1pPr marL="0" indent="0" algn="ctr">
              <a:buNone/>
              <a:defRPr sz="1400">
                <a:solidFill>
                  <a:schemeClr val="bg1"/>
                </a:solidFill>
              </a:defRPr>
            </a:lvl1pPr>
          </a:lstStyle>
          <a:p>
            <a:pPr lvl="0"/>
            <a:r>
              <a:rPr lang="lv-LV" sz="1400" dirty="0"/>
              <a:t>Datums</a:t>
            </a:r>
            <a:endParaRPr lang="lv-LV" dirty="0"/>
          </a:p>
        </p:txBody>
      </p:sp>
    </p:spTree>
    <p:extLst>
      <p:ext uri="{BB962C8B-B14F-4D97-AF65-F5344CB8AC3E}">
        <p14:creationId xmlns:p14="http://schemas.microsoft.com/office/powerpoint/2010/main" val="34367904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ulslaids">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a:spLocks noGrp="1"/>
          </p:cNvSpPr>
          <p:nvPr>
            <p:ph type="body" sz="quarter" idx="11" hasCustomPrompt="1"/>
          </p:nvPr>
        </p:nvSpPr>
        <p:spPr>
          <a:xfrm>
            <a:off x="733777" y="4695825"/>
            <a:ext cx="10803467" cy="495300"/>
          </a:xfrm>
        </p:spPr>
        <p:txBody>
          <a:bodyPr>
            <a:noAutofit/>
          </a:bodyPr>
          <a:lstStyle>
            <a:lvl1pPr marL="0" marR="0" indent="0" algn="ctr" defTabSz="457200" rtl="0" eaLnBrk="1" fontAlgn="auto" latinLnBrk="0" hangingPunct="1">
              <a:lnSpc>
                <a:spcPct val="100000"/>
              </a:lnSpc>
              <a:spcBef>
                <a:spcPct val="20000"/>
              </a:spcBef>
              <a:spcAft>
                <a:spcPts val="0"/>
              </a:spcAft>
              <a:buClrTx/>
              <a:buSzTx/>
              <a:buFont typeface="Arial"/>
              <a:buNone/>
              <a:tabLst/>
              <a:defRPr sz="2700">
                <a:solidFill>
                  <a:srgbClr val="005551"/>
                </a:solidFil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lv-LV" sz="2700" dirty="0" err="1"/>
              <a:t>Text</a:t>
            </a:r>
            <a:r>
              <a:rPr lang="lv-LV" sz="2700" dirty="0"/>
              <a:t>, </a:t>
            </a:r>
            <a:r>
              <a:rPr lang="lv-LV" sz="2700" dirty="0" err="1"/>
              <a:t>text</a:t>
            </a:r>
            <a:r>
              <a:rPr lang="lv-LV" sz="2700" dirty="0"/>
              <a:t>, </a:t>
            </a:r>
            <a:r>
              <a:rPr lang="lv-LV" sz="2700" dirty="0" err="1"/>
              <a:t>text</a:t>
            </a:r>
            <a:endParaRPr lang="en-US" sz="2700" dirty="0"/>
          </a:p>
        </p:txBody>
      </p:sp>
      <p:sp>
        <p:nvSpPr>
          <p:cNvPr id="11" name="Text Placeholder 10"/>
          <p:cNvSpPr>
            <a:spLocks noGrp="1"/>
          </p:cNvSpPr>
          <p:nvPr>
            <p:ph type="body" sz="quarter" idx="14" hasCustomPrompt="1"/>
          </p:nvPr>
        </p:nvSpPr>
        <p:spPr>
          <a:xfrm>
            <a:off x="734484" y="5372101"/>
            <a:ext cx="10803467" cy="276225"/>
          </a:xfrm>
        </p:spPr>
        <p:txBody>
          <a:bodyPr>
            <a:noAutofit/>
          </a:bodyPr>
          <a:lstStyle>
            <a:lvl1pPr marL="0" indent="0" algn="ctr">
              <a:buNone/>
              <a:defRPr sz="1400" baseline="0">
                <a:solidFill>
                  <a:srgbClr val="005551"/>
                </a:solidFill>
              </a:defRPr>
            </a:lvl1pPr>
          </a:lstStyle>
          <a:p>
            <a:pPr lvl="0"/>
            <a:r>
              <a:rPr lang="lv-LV" dirty="0"/>
              <a:t>Vārds, uzvārds</a:t>
            </a:r>
          </a:p>
        </p:txBody>
      </p:sp>
      <p:sp>
        <p:nvSpPr>
          <p:cNvPr id="13" name="Text Placeholder 12"/>
          <p:cNvSpPr>
            <a:spLocks noGrp="1"/>
          </p:cNvSpPr>
          <p:nvPr>
            <p:ph type="body" sz="quarter" idx="15" hasCustomPrompt="1"/>
          </p:nvPr>
        </p:nvSpPr>
        <p:spPr>
          <a:xfrm>
            <a:off x="734484" y="5648325"/>
            <a:ext cx="10803467" cy="285750"/>
          </a:xfrm>
        </p:spPr>
        <p:txBody>
          <a:bodyPr>
            <a:noAutofit/>
          </a:bodyPr>
          <a:lstStyle>
            <a:lvl1pPr marL="0" indent="0" algn="ctr">
              <a:buNone/>
              <a:defRPr sz="1400">
                <a:solidFill>
                  <a:srgbClr val="005551"/>
                </a:solidFill>
              </a:defRPr>
            </a:lvl1pPr>
          </a:lstStyle>
          <a:p>
            <a:pPr lvl="0"/>
            <a:r>
              <a:rPr lang="lv-LV" sz="1400" dirty="0"/>
              <a:t>Amats</a:t>
            </a:r>
            <a:endParaRPr lang="lv-LV" dirty="0"/>
          </a:p>
        </p:txBody>
      </p:sp>
      <p:sp>
        <p:nvSpPr>
          <p:cNvPr id="15" name="Text Placeholder 14"/>
          <p:cNvSpPr>
            <a:spLocks noGrp="1"/>
          </p:cNvSpPr>
          <p:nvPr>
            <p:ph type="body" sz="quarter" idx="16" hasCustomPrompt="1"/>
          </p:nvPr>
        </p:nvSpPr>
        <p:spPr>
          <a:xfrm>
            <a:off x="734484" y="2705100"/>
            <a:ext cx="10803467" cy="1809750"/>
          </a:xfrm>
        </p:spPr>
        <p:txBody>
          <a:bodyPr>
            <a:normAutofit/>
          </a:bodyPr>
          <a:lstStyle>
            <a:lvl1pPr marL="0" indent="0" algn="ctr">
              <a:buNone/>
              <a:defRPr sz="5500" b="1" baseline="0">
                <a:solidFill>
                  <a:srgbClr val="005551"/>
                </a:solidFill>
              </a:defRPr>
            </a:lvl1pPr>
          </a:lstStyle>
          <a:p>
            <a:pPr lvl="0"/>
            <a:r>
              <a:rPr lang="lv-LV" dirty="0"/>
              <a:t>Jaunas prezentācijas nosaukums</a:t>
            </a:r>
          </a:p>
        </p:txBody>
      </p:sp>
      <p:sp>
        <p:nvSpPr>
          <p:cNvPr id="12" name="Text Placeholder 12"/>
          <p:cNvSpPr>
            <a:spLocks noGrp="1"/>
          </p:cNvSpPr>
          <p:nvPr>
            <p:ph type="body" sz="quarter" idx="17" hasCustomPrompt="1"/>
          </p:nvPr>
        </p:nvSpPr>
        <p:spPr>
          <a:xfrm>
            <a:off x="732367" y="6105525"/>
            <a:ext cx="10803467" cy="285750"/>
          </a:xfrm>
        </p:spPr>
        <p:txBody>
          <a:bodyPr>
            <a:noAutofit/>
          </a:bodyPr>
          <a:lstStyle>
            <a:lvl1pPr marL="0" indent="0" algn="ctr">
              <a:buNone/>
              <a:defRPr sz="1400">
                <a:solidFill>
                  <a:srgbClr val="005551"/>
                </a:solidFill>
              </a:defRPr>
            </a:lvl1pPr>
          </a:lstStyle>
          <a:p>
            <a:pPr lvl="0"/>
            <a:r>
              <a:rPr lang="lv-LV" sz="1400" dirty="0"/>
              <a:t>Datums</a:t>
            </a:r>
            <a:endParaRPr lang="lv-LV" dirty="0"/>
          </a:p>
        </p:txBody>
      </p:sp>
      <p:pic>
        <p:nvPicPr>
          <p:cNvPr id="2" name="Picture 1"/>
          <p:cNvPicPr>
            <a:picLocks noChangeAspect="1"/>
          </p:cNvPicPr>
          <p:nvPr userDrawn="1"/>
        </p:nvPicPr>
        <p:blipFill>
          <a:blip r:embed="rId3"/>
          <a:stretch>
            <a:fillRect/>
          </a:stretch>
        </p:blipFill>
        <p:spPr>
          <a:xfrm>
            <a:off x="5034832" y="612476"/>
            <a:ext cx="2124385" cy="1271603"/>
          </a:xfrm>
          <a:prstGeom prst="rect">
            <a:avLst/>
          </a:prstGeom>
        </p:spPr>
      </p:pic>
    </p:spTree>
    <p:extLst>
      <p:ext uri="{BB962C8B-B14F-4D97-AF65-F5344CB8AC3E}">
        <p14:creationId xmlns:p14="http://schemas.microsoft.com/office/powerpoint/2010/main" val="66817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osaukum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40727" y="2883357"/>
            <a:ext cx="8534400" cy="1197576"/>
          </a:xfrm>
        </p:spPr>
        <p:txBody>
          <a:bodyPr anchor="ctr">
            <a:normAutofit/>
          </a:bodyPr>
          <a:lstStyle>
            <a:lvl1pPr marL="0" indent="0" algn="ctr">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lv-LV" dirty="0"/>
              <a:t>Click to edit Master subtitle style</a:t>
            </a:r>
            <a:endParaRPr lang="en-US" dirty="0"/>
          </a:p>
        </p:txBody>
      </p:sp>
      <p:sp>
        <p:nvSpPr>
          <p:cNvPr id="15" name="Text Placeholder 14"/>
          <p:cNvSpPr>
            <a:spLocks noGrp="1"/>
          </p:cNvSpPr>
          <p:nvPr>
            <p:ph type="body" sz="quarter" idx="10"/>
          </p:nvPr>
        </p:nvSpPr>
        <p:spPr>
          <a:xfrm>
            <a:off x="1840727" y="4354824"/>
            <a:ext cx="8534400" cy="1341437"/>
          </a:xfrm>
        </p:spPr>
        <p:txBody>
          <a:bodyPr anchor="ctr">
            <a:normAutofit/>
          </a:bodyPr>
          <a:lstStyle>
            <a:lvl1pPr marL="0" indent="0" algn="ctr">
              <a:buNone/>
              <a:defRPr sz="14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lv-LV" dirty="0"/>
              <a:t>Click to edit Master text styles</a:t>
            </a:r>
          </a:p>
        </p:txBody>
      </p:sp>
      <p:sp>
        <p:nvSpPr>
          <p:cNvPr id="17" name="Rectangle 16"/>
          <p:cNvSpPr/>
          <p:nvPr userDrawn="1"/>
        </p:nvSpPr>
        <p:spPr>
          <a:xfrm>
            <a:off x="3221198" y="2741101"/>
            <a:ext cx="5773460" cy="3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8" name="Straight Connector 17"/>
          <p:cNvCxnSpPr/>
          <p:nvPr userDrawn="1"/>
        </p:nvCxnSpPr>
        <p:spPr>
          <a:xfrm>
            <a:off x="3747523" y="4238143"/>
            <a:ext cx="4720808" cy="0"/>
          </a:xfrm>
          <a:prstGeom prst="line">
            <a:avLst/>
          </a:prstGeom>
          <a:ln w="3175" cmpd="sng">
            <a:solidFill>
              <a:schemeClr val="accent1"/>
            </a:solidFill>
          </a:ln>
        </p:spPr>
        <p:style>
          <a:lnRef idx="1">
            <a:schemeClr val="dk1"/>
          </a:lnRef>
          <a:fillRef idx="0">
            <a:schemeClr val="dk1"/>
          </a:fillRef>
          <a:effectRef idx="0">
            <a:schemeClr val="dk1"/>
          </a:effectRef>
          <a:fontRef idx="minor">
            <a:schemeClr val="tx1"/>
          </a:fontRef>
        </p:style>
      </p:cxnSp>
      <p:sp>
        <p:nvSpPr>
          <p:cNvPr id="8" name="Slide Number Placeholder 6"/>
          <p:cNvSpPr>
            <a:spLocks noGrp="1"/>
          </p:cNvSpPr>
          <p:nvPr>
            <p:ph type="sldNum" sz="quarter" idx="4"/>
          </p:nvPr>
        </p:nvSpPr>
        <p:spPr>
          <a:xfrm>
            <a:off x="609599" y="6272743"/>
            <a:ext cx="3296356" cy="365125"/>
          </a:xfrm>
          <a:prstGeom prst="rect">
            <a:avLst/>
          </a:prstGeom>
        </p:spPr>
        <p:txBody>
          <a:bodyPr/>
          <a:lstStyle>
            <a:lvl1pPr algn="l">
              <a:defRPr sz="1200">
                <a:solidFill>
                  <a:srgbClr val="A6A6A6"/>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10" name="Title 9"/>
          <p:cNvSpPr>
            <a:spLocks noGrp="1"/>
          </p:cNvSpPr>
          <p:nvPr>
            <p:ph type="title"/>
          </p:nvPr>
        </p:nvSpPr>
        <p:spPr>
          <a:xfrm>
            <a:off x="598315" y="1420280"/>
            <a:ext cx="10972800" cy="1143000"/>
          </a:xfrm>
        </p:spPr>
        <p:txBody>
          <a:bodyPr/>
          <a:lstStyle>
            <a:lvl1pPr algn="ctr">
              <a:defRPr/>
            </a:lvl1pPr>
          </a:lstStyle>
          <a:p>
            <a:r>
              <a:rPr lang="lv-LV" dirty="0"/>
              <a:t>Click to edit Master title style</a:t>
            </a:r>
            <a:endParaRPr lang="en-US" dirty="0"/>
          </a:p>
        </p:txBody>
      </p:sp>
    </p:spTree>
    <p:extLst>
      <p:ext uri="{BB962C8B-B14F-4D97-AF65-F5344CB8AC3E}">
        <p14:creationId xmlns:p14="http://schemas.microsoft.com/office/powerpoint/2010/main" val="27341125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600" y="361949"/>
            <a:ext cx="10972800" cy="772587"/>
          </a:xfrm>
        </p:spPr>
        <p:txBody>
          <a:bodyPr/>
          <a:lstStyle/>
          <a:p>
            <a:r>
              <a:rPr lang="lv-LV" dirty="0"/>
              <a:t>Click to edit Master title style</a:t>
            </a:r>
            <a:endParaRPr lang="en-US" dirty="0"/>
          </a:p>
        </p:txBody>
      </p:sp>
      <p:sp>
        <p:nvSpPr>
          <p:cNvPr id="3" name="Slide Number Placeholder 2"/>
          <p:cNvSpPr>
            <a:spLocks noGrp="1"/>
          </p:cNvSpPr>
          <p:nvPr>
            <p:ph type="sldNum" sz="quarter" idx="10"/>
          </p:nvPr>
        </p:nvSpPr>
        <p:spPr/>
        <p:txBody>
          <a:body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4" name="Date Placeholder 3"/>
          <p:cNvSpPr>
            <a:spLocks noGrp="1"/>
          </p:cNvSpPr>
          <p:nvPr>
            <p:ph type="dt" sz="half" idx="11"/>
          </p:nvPr>
        </p:nvSpPr>
        <p:spPr/>
        <p:txBody>
          <a:bodyPr/>
          <a:lstStyle/>
          <a:p>
            <a:endParaRPr lang="en-US" dirty="0"/>
          </a:p>
        </p:txBody>
      </p:sp>
      <p:sp>
        <p:nvSpPr>
          <p:cNvPr id="5" name="Content Placeholder 2"/>
          <p:cNvSpPr>
            <a:spLocks noGrp="1"/>
          </p:cNvSpPr>
          <p:nvPr>
            <p:ph idx="1"/>
          </p:nvPr>
        </p:nvSpPr>
        <p:spPr>
          <a:xfrm>
            <a:off x="609600" y="1453932"/>
            <a:ext cx="10972800" cy="2789129"/>
          </a:xfrm>
        </p:spPr>
        <p:txBody>
          <a:bodyPr/>
          <a:lstStyle>
            <a:lvl1pPr marL="342900" indent="-342900">
              <a:buFont typeface="Wingdings" charset="2"/>
              <a:buChar char="§"/>
              <a:defRPr sz="2000">
                <a:solidFill>
                  <a:schemeClr val="accent1"/>
                </a:solidFill>
              </a:defRPr>
            </a:lvl1pPr>
            <a:lvl2pPr>
              <a:defRPr sz="1800">
                <a:solidFill>
                  <a:schemeClr val="accent1"/>
                </a:solidFill>
              </a:defRPr>
            </a:lvl2pPr>
            <a:lvl3pPr marL="1143000" indent="-228600">
              <a:buSzPct val="75000"/>
              <a:buFont typeface="Wingdings" charset="2"/>
              <a:buChar char="§"/>
              <a:defRPr sz="1400">
                <a:solidFill>
                  <a:schemeClr val="accent1"/>
                </a:solidFill>
              </a:defRPr>
            </a:lvl3pPr>
            <a:lvl4pPr>
              <a:buSzPct val="75000"/>
              <a:defRPr sz="1400">
                <a:solidFill>
                  <a:schemeClr val="accent1"/>
                </a:solidFill>
              </a:defRPr>
            </a:lvl4pPr>
            <a:lvl5pPr marL="2114550" indent="-285750">
              <a:buSzPct val="50000"/>
              <a:buFont typeface="Wingdings" charset="2"/>
              <a:buChar char="§"/>
              <a:defRPr sz="1400">
                <a:solidFill>
                  <a:schemeClr val="accent1"/>
                </a:solidFill>
              </a:defRPr>
            </a:lvl5pPr>
          </a:lstStyle>
          <a:p>
            <a:pPr lvl="0"/>
            <a:r>
              <a:rPr lang="lv-LV" dirty="0"/>
              <a:t>Click to edit Master text styles</a:t>
            </a:r>
          </a:p>
          <a:p>
            <a:pPr lvl="1"/>
            <a:r>
              <a:rPr lang="lv-LV" dirty="0"/>
              <a:t>Second level</a:t>
            </a:r>
          </a:p>
          <a:p>
            <a:pPr lvl="2"/>
            <a:r>
              <a:rPr lang="lv-LV" dirty="0"/>
              <a:t>Third level</a:t>
            </a:r>
          </a:p>
          <a:p>
            <a:pPr lvl="3"/>
            <a:r>
              <a:rPr lang="lv-LV" dirty="0"/>
              <a:t>Fourth level</a:t>
            </a:r>
          </a:p>
          <a:p>
            <a:pPr lvl="4"/>
            <a:r>
              <a:rPr lang="lv-LV" dirty="0"/>
              <a:t>Fifth level</a:t>
            </a:r>
            <a:endParaRPr lang="en-US" dirty="0"/>
          </a:p>
        </p:txBody>
      </p:sp>
      <p:sp>
        <p:nvSpPr>
          <p:cNvPr id="7" name="Slide Number Placeholder 6"/>
          <p:cNvSpPr txBox="1">
            <a:spLocks/>
          </p:cNvSpPr>
          <p:nvPr userDrawn="1"/>
        </p:nvSpPr>
        <p:spPr>
          <a:xfrm>
            <a:off x="10938933" y="6272743"/>
            <a:ext cx="643467" cy="365125"/>
          </a:xfrm>
          <a:prstGeom prst="rect">
            <a:avLst/>
          </a:prstGeom>
        </p:spPr>
        <p:txBody>
          <a:bodyPr/>
          <a:lstStyle>
            <a:defPPr>
              <a:defRPr lang="en-US"/>
            </a:defPPr>
            <a:lvl1pPr marL="0" algn="l" defTabSz="457200" rtl="0" eaLnBrk="1" latinLnBrk="0" hangingPunct="1">
              <a:defRPr sz="1200" kern="1200">
                <a:solidFill>
                  <a:srgbClr val="10205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EF746A6-E283-484D-A747-262174EE73C9}" type="slidenum">
              <a:rPr lang="en-US" sz="1200" smtClean="0">
                <a:solidFill>
                  <a:srgbClr val="A6A6A6"/>
                </a:solidFill>
              </a:rPr>
              <a:pPr/>
              <a:t>‹#›</a:t>
            </a:fld>
            <a:endParaRPr lang="en-US" sz="1200" dirty="0">
              <a:solidFill>
                <a:srgbClr val="A6A6A6"/>
              </a:solidFill>
            </a:endParaRPr>
          </a:p>
        </p:txBody>
      </p:sp>
    </p:spTree>
    <p:extLst>
      <p:ext uri="{BB962C8B-B14F-4D97-AF65-F5344CB8AC3E}">
        <p14:creationId xmlns:p14="http://schemas.microsoft.com/office/powerpoint/2010/main" val="296085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6/9/2022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33917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dalu_slaids_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914400" y="2371744"/>
            <a:ext cx="10363200" cy="1470025"/>
          </a:xfrm>
        </p:spPr>
        <p:txBody>
          <a:bodyPr>
            <a:noAutofit/>
          </a:bodyPr>
          <a:lstStyle>
            <a:lvl1pPr algn="ctr">
              <a:defRPr sz="5500" b="1" i="0">
                <a:solidFill>
                  <a:srgbClr val="005551"/>
                </a:solidFill>
                <a:latin typeface="Arial"/>
                <a:cs typeface="Arial"/>
              </a:defRPr>
            </a:lvl1pPr>
          </a:lstStyle>
          <a:p>
            <a:r>
              <a:rPr lang="lv-LV" dirty="0"/>
              <a:t>Nodaļas nosaukums</a:t>
            </a:r>
            <a:endParaRPr lang="en-US" dirty="0"/>
          </a:p>
        </p:txBody>
      </p:sp>
    </p:spTree>
    <p:extLst>
      <p:ext uri="{BB962C8B-B14F-4D97-AF65-F5344CB8AC3E}">
        <p14:creationId xmlns:p14="http://schemas.microsoft.com/office/powerpoint/2010/main" val="8556392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RTU_PPT_4x3_06-0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09600" y="1453932"/>
            <a:ext cx="10972800" cy="2789129"/>
          </a:xfrm>
        </p:spPr>
        <p:txBody>
          <a:bodyPr/>
          <a:lstStyle>
            <a:lvl1pPr marL="342900" indent="-342900">
              <a:buFont typeface="Wingdings" charset="2"/>
              <a:buChar char="§"/>
              <a:defRPr sz="2000">
                <a:solidFill>
                  <a:schemeClr val="accent1"/>
                </a:solidFill>
              </a:defRPr>
            </a:lvl1pPr>
            <a:lvl2pPr>
              <a:defRPr sz="1800">
                <a:solidFill>
                  <a:schemeClr val="accent1"/>
                </a:solidFill>
              </a:defRPr>
            </a:lvl2pPr>
            <a:lvl3pPr marL="1143000" indent="-228600">
              <a:buSzPct val="75000"/>
              <a:buFont typeface="Wingdings" charset="2"/>
              <a:buChar char="§"/>
              <a:defRPr sz="1400">
                <a:solidFill>
                  <a:schemeClr val="accent1"/>
                </a:solidFill>
              </a:defRPr>
            </a:lvl3pPr>
            <a:lvl4pPr>
              <a:buSzPct val="75000"/>
              <a:defRPr sz="1400">
                <a:solidFill>
                  <a:schemeClr val="accent1"/>
                </a:solidFill>
              </a:defRPr>
            </a:lvl4pPr>
            <a:lvl5pPr marL="2114550" indent="-285750">
              <a:buSzPct val="50000"/>
              <a:buFont typeface="Wingdings" charset="2"/>
              <a:buChar char="§"/>
              <a:defRPr sz="1400">
                <a:solidFill>
                  <a:schemeClr val="accent1"/>
                </a:solidFill>
              </a:defRPr>
            </a:lvl5pPr>
          </a:lstStyle>
          <a:p>
            <a:pPr lvl="0"/>
            <a:r>
              <a:rPr lang="lv-LV" dirty="0"/>
              <a:t>Click to edit Master text styles</a:t>
            </a:r>
          </a:p>
          <a:p>
            <a:pPr lvl="1"/>
            <a:r>
              <a:rPr lang="lv-LV" dirty="0"/>
              <a:t>Second level</a:t>
            </a:r>
          </a:p>
          <a:p>
            <a:pPr lvl="2"/>
            <a:r>
              <a:rPr lang="lv-LV" dirty="0"/>
              <a:t>Third level</a:t>
            </a:r>
          </a:p>
          <a:p>
            <a:pPr lvl="3"/>
            <a:r>
              <a:rPr lang="lv-LV" dirty="0"/>
              <a:t>Fourth level</a:t>
            </a:r>
          </a:p>
          <a:p>
            <a:pPr lvl="4"/>
            <a:r>
              <a:rPr lang="lv-LV" dirty="0"/>
              <a:t>Fifth level</a:t>
            </a:r>
            <a:endParaRPr lang="en-US" dirty="0"/>
          </a:p>
        </p:txBody>
      </p:sp>
      <p:sp>
        <p:nvSpPr>
          <p:cNvPr id="9" name="TextBox 8"/>
          <p:cNvSpPr txBox="1"/>
          <p:nvPr/>
        </p:nvSpPr>
        <p:spPr>
          <a:xfrm>
            <a:off x="13289747" y="1611586"/>
            <a:ext cx="184731" cy="369332"/>
          </a:xfrm>
          <a:prstGeom prst="rect">
            <a:avLst/>
          </a:prstGeom>
          <a:noFill/>
        </p:spPr>
        <p:txBody>
          <a:bodyPr wrap="none" rtlCol="0">
            <a:spAutoFit/>
          </a:bodyPr>
          <a:lstStyle/>
          <a:p>
            <a:endParaRPr lang="en-US" sz="1800" dirty="0"/>
          </a:p>
        </p:txBody>
      </p:sp>
      <p:sp>
        <p:nvSpPr>
          <p:cNvPr id="12" name="TextBox 11"/>
          <p:cNvSpPr txBox="1"/>
          <p:nvPr/>
        </p:nvSpPr>
        <p:spPr>
          <a:xfrm>
            <a:off x="13289747" y="1611586"/>
            <a:ext cx="184731" cy="369332"/>
          </a:xfrm>
          <a:prstGeom prst="rect">
            <a:avLst/>
          </a:prstGeom>
          <a:noFill/>
        </p:spPr>
        <p:txBody>
          <a:bodyPr wrap="none" rtlCol="0">
            <a:spAutoFit/>
          </a:bodyPr>
          <a:lstStyle/>
          <a:p>
            <a:endParaRPr lang="en-US" sz="1800" dirty="0"/>
          </a:p>
        </p:txBody>
      </p:sp>
      <p:sp>
        <p:nvSpPr>
          <p:cNvPr id="13" name="TextBox 12"/>
          <p:cNvSpPr txBox="1"/>
          <p:nvPr userDrawn="1"/>
        </p:nvSpPr>
        <p:spPr>
          <a:xfrm>
            <a:off x="13289747" y="1611586"/>
            <a:ext cx="184731" cy="369332"/>
          </a:xfrm>
          <a:prstGeom prst="rect">
            <a:avLst/>
          </a:prstGeom>
          <a:noFill/>
        </p:spPr>
        <p:txBody>
          <a:bodyPr wrap="none" rtlCol="0">
            <a:spAutoFit/>
          </a:bodyPr>
          <a:lstStyle/>
          <a:p>
            <a:endParaRPr lang="en-US" sz="1800" dirty="0"/>
          </a:p>
        </p:txBody>
      </p:sp>
      <p:sp>
        <p:nvSpPr>
          <p:cNvPr id="2" name="Title 1"/>
          <p:cNvSpPr>
            <a:spLocks noGrp="1"/>
          </p:cNvSpPr>
          <p:nvPr>
            <p:ph type="title"/>
          </p:nvPr>
        </p:nvSpPr>
        <p:spPr>
          <a:xfrm>
            <a:off x="609600" y="363965"/>
            <a:ext cx="10972800" cy="770685"/>
          </a:xfrm>
        </p:spPr>
        <p:txBody>
          <a:bodyPr anchor="t">
            <a:noAutofit/>
          </a:bodyPr>
          <a:lstStyle>
            <a:lvl1pPr algn="l">
              <a:defRPr sz="4400" b="1" i="0">
                <a:solidFill>
                  <a:schemeClr val="accent1"/>
                </a:solidFill>
                <a:latin typeface="Arial"/>
                <a:cs typeface="Arial"/>
              </a:defRPr>
            </a:lvl1pPr>
          </a:lstStyle>
          <a:p>
            <a:r>
              <a:rPr lang="lv-LV" dirty="0"/>
              <a:t>Click to edit Master title style</a:t>
            </a:r>
            <a:endParaRPr lang="en-US" dirty="0"/>
          </a:p>
        </p:txBody>
      </p:sp>
      <p:sp>
        <p:nvSpPr>
          <p:cNvPr id="10" name="Slide Number Placeholder 6"/>
          <p:cNvSpPr>
            <a:spLocks noGrp="1"/>
          </p:cNvSpPr>
          <p:nvPr>
            <p:ph type="sldNum" sz="quarter" idx="4"/>
          </p:nvPr>
        </p:nvSpPr>
        <p:spPr>
          <a:xfrm>
            <a:off x="609599" y="6272743"/>
            <a:ext cx="3296356" cy="365125"/>
          </a:xfrm>
          <a:prstGeom prst="rect">
            <a:avLst/>
          </a:prstGeom>
        </p:spPr>
        <p:txBody>
          <a:bodyPr/>
          <a:lstStyle>
            <a:lvl1pPr algn="l">
              <a:defRPr sz="1200">
                <a:solidFill>
                  <a:srgbClr val="A6A6A6"/>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11" name="Date Placeholder 3"/>
          <p:cNvSpPr>
            <a:spLocks noGrp="1"/>
          </p:cNvSpPr>
          <p:nvPr>
            <p:ph type="dt" sz="half" idx="2"/>
          </p:nvPr>
        </p:nvSpPr>
        <p:spPr>
          <a:xfrm>
            <a:off x="7969956" y="6272743"/>
            <a:ext cx="2844800" cy="365125"/>
          </a:xfrm>
          <a:prstGeom prst="rect">
            <a:avLst/>
          </a:prstGeom>
        </p:spPr>
        <p:txBody>
          <a:bodyPr vert="horz" lIns="91440" tIns="45720" rIns="91440" bIns="45720" rtlCol="0" anchor="ctr"/>
          <a:lstStyle>
            <a:lvl1pPr algn="l">
              <a:defRPr sz="1200">
                <a:solidFill>
                  <a:srgbClr val="A6A6A6"/>
                </a:solidFill>
              </a:defRPr>
            </a:lvl1pPr>
          </a:lstStyle>
          <a:p>
            <a:endParaRPr lang="en-US" dirty="0"/>
          </a:p>
        </p:txBody>
      </p:sp>
      <p:sp>
        <p:nvSpPr>
          <p:cNvPr id="14" name="Slide Number Placeholder 6"/>
          <p:cNvSpPr txBox="1">
            <a:spLocks/>
          </p:cNvSpPr>
          <p:nvPr userDrawn="1"/>
        </p:nvSpPr>
        <p:spPr>
          <a:xfrm>
            <a:off x="10938933" y="6272743"/>
            <a:ext cx="643467" cy="365125"/>
          </a:xfrm>
          <a:prstGeom prst="rect">
            <a:avLst/>
          </a:prstGeom>
        </p:spPr>
        <p:txBody>
          <a:bodyPr/>
          <a:lstStyle>
            <a:defPPr>
              <a:defRPr lang="en-US"/>
            </a:defPPr>
            <a:lvl1pPr marL="0" algn="l" defTabSz="457200" rtl="0" eaLnBrk="1" latinLnBrk="0" hangingPunct="1">
              <a:defRPr sz="1200" kern="1200">
                <a:solidFill>
                  <a:srgbClr val="10205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EF746A6-E283-484D-A747-262174EE73C9}" type="slidenum">
              <a:rPr lang="en-US" sz="1200" smtClean="0">
                <a:solidFill>
                  <a:srgbClr val="A6A6A6"/>
                </a:solidFill>
              </a:rPr>
              <a:pPr/>
              <a:t>‹#›</a:t>
            </a:fld>
            <a:endParaRPr lang="en-US" sz="1200" dirty="0">
              <a:solidFill>
                <a:srgbClr val="A6A6A6"/>
              </a:solidFill>
            </a:endParaRPr>
          </a:p>
        </p:txBody>
      </p:sp>
    </p:spTree>
    <p:extLst>
      <p:ext uri="{BB962C8B-B14F-4D97-AF65-F5344CB8AC3E}">
        <p14:creationId xmlns:p14="http://schemas.microsoft.com/office/powerpoint/2010/main" val="2971140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361949"/>
            <a:ext cx="10972800" cy="772587"/>
          </a:xfrm>
        </p:spPr>
        <p:txBody>
          <a:bodyPr/>
          <a:lstStyle/>
          <a:p>
            <a:r>
              <a:rPr lang="lv-LV" dirty="0"/>
              <a:t>Click to edit Master title style</a:t>
            </a:r>
            <a:endParaRPr lang="en-US" dirty="0"/>
          </a:p>
        </p:txBody>
      </p:sp>
      <p:sp>
        <p:nvSpPr>
          <p:cNvPr id="3" name="Slide Number Placeholder 2"/>
          <p:cNvSpPr>
            <a:spLocks noGrp="1"/>
          </p:cNvSpPr>
          <p:nvPr>
            <p:ph type="sldNum" sz="quarter" idx="10"/>
          </p:nvPr>
        </p:nvSpPr>
        <p:spPr/>
        <p:txBody>
          <a:body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4" name="Date Placeholder 3"/>
          <p:cNvSpPr>
            <a:spLocks noGrp="1"/>
          </p:cNvSpPr>
          <p:nvPr>
            <p:ph type="dt" sz="half" idx="11"/>
          </p:nvPr>
        </p:nvSpPr>
        <p:spPr/>
        <p:txBody>
          <a:bodyPr/>
          <a:lstStyle/>
          <a:p>
            <a:endParaRPr lang="en-US" dirty="0"/>
          </a:p>
        </p:txBody>
      </p:sp>
      <p:sp>
        <p:nvSpPr>
          <p:cNvPr id="5" name="Content Placeholder 2"/>
          <p:cNvSpPr>
            <a:spLocks noGrp="1"/>
          </p:cNvSpPr>
          <p:nvPr>
            <p:ph idx="1"/>
          </p:nvPr>
        </p:nvSpPr>
        <p:spPr>
          <a:xfrm>
            <a:off x="609600" y="1453932"/>
            <a:ext cx="10972800" cy="2789129"/>
          </a:xfrm>
        </p:spPr>
        <p:txBody>
          <a:bodyPr/>
          <a:lstStyle>
            <a:lvl1pPr marL="342900" indent="-342900">
              <a:buFont typeface="Wingdings" charset="2"/>
              <a:buChar char="§"/>
              <a:defRPr sz="2000">
                <a:solidFill>
                  <a:schemeClr val="accent1"/>
                </a:solidFill>
              </a:defRPr>
            </a:lvl1pPr>
            <a:lvl2pPr>
              <a:defRPr sz="1800">
                <a:solidFill>
                  <a:schemeClr val="accent1"/>
                </a:solidFill>
              </a:defRPr>
            </a:lvl2pPr>
            <a:lvl3pPr marL="1143000" indent="-228600">
              <a:buSzPct val="75000"/>
              <a:buFont typeface="Wingdings" charset="2"/>
              <a:buChar char="§"/>
              <a:defRPr sz="1400">
                <a:solidFill>
                  <a:schemeClr val="accent1"/>
                </a:solidFill>
              </a:defRPr>
            </a:lvl3pPr>
            <a:lvl4pPr>
              <a:buSzPct val="75000"/>
              <a:defRPr sz="1400">
                <a:solidFill>
                  <a:schemeClr val="accent1"/>
                </a:solidFill>
              </a:defRPr>
            </a:lvl4pPr>
            <a:lvl5pPr marL="2114550" indent="-285750">
              <a:buSzPct val="50000"/>
              <a:buFont typeface="Wingdings" charset="2"/>
              <a:buChar char="§"/>
              <a:defRPr sz="1400">
                <a:solidFill>
                  <a:schemeClr val="accent1"/>
                </a:solidFill>
              </a:defRPr>
            </a:lvl5pPr>
          </a:lstStyle>
          <a:p>
            <a:pPr lvl="0"/>
            <a:r>
              <a:rPr lang="lv-LV" dirty="0"/>
              <a:t>Click to edit Master text styles</a:t>
            </a:r>
          </a:p>
          <a:p>
            <a:pPr lvl="1"/>
            <a:r>
              <a:rPr lang="lv-LV" dirty="0"/>
              <a:t>Second level</a:t>
            </a:r>
          </a:p>
          <a:p>
            <a:pPr lvl="2"/>
            <a:r>
              <a:rPr lang="lv-LV" dirty="0"/>
              <a:t>Third level</a:t>
            </a:r>
          </a:p>
          <a:p>
            <a:pPr lvl="3"/>
            <a:r>
              <a:rPr lang="lv-LV" dirty="0"/>
              <a:t>Fourth level</a:t>
            </a:r>
          </a:p>
          <a:p>
            <a:pPr lvl="4"/>
            <a:r>
              <a:rPr lang="lv-LV" dirty="0"/>
              <a:t>Fifth level</a:t>
            </a:r>
            <a:endParaRPr lang="en-US" dirty="0"/>
          </a:p>
        </p:txBody>
      </p:sp>
    </p:spTree>
    <p:extLst>
      <p:ext uri="{BB962C8B-B14F-4D97-AF65-F5344CB8AC3E}">
        <p14:creationId xmlns:p14="http://schemas.microsoft.com/office/powerpoint/2010/main" val="15802937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lstStyle>
            <a:lvl1pPr marL="342900" indent="-342900">
              <a:buFont typeface="Wingdings" charset="2"/>
              <a:buChar char="§"/>
              <a:defRPr sz="1800">
                <a:solidFill>
                  <a:srgbClr val="005551"/>
                </a:solidFill>
              </a:defRPr>
            </a:lvl1pPr>
            <a:lvl2pPr>
              <a:defRPr sz="1800">
                <a:solidFill>
                  <a:srgbClr val="005551"/>
                </a:solidFill>
              </a:defRPr>
            </a:lvl2pPr>
            <a:lvl3pPr marL="1143000" indent="-228600">
              <a:buSzPct val="75000"/>
              <a:buFont typeface="Wingdings" charset="2"/>
              <a:buChar char="§"/>
              <a:defRPr sz="1400">
                <a:solidFill>
                  <a:srgbClr val="005551"/>
                </a:solidFill>
              </a:defRPr>
            </a:lvl3pPr>
            <a:lvl4pPr>
              <a:buSzPct val="75000"/>
              <a:defRPr sz="1400">
                <a:solidFill>
                  <a:srgbClr val="005551"/>
                </a:solidFill>
              </a:defRPr>
            </a:lvl4pPr>
            <a:lvl5pPr marL="2057400" indent="-228600">
              <a:buSzPct val="50000"/>
              <a:buFont typeface="Wingdings" charset="2"/>
              <a:buChar char="§"/>
              <a:defRPr sz="1400">
                <a:solidFill>
                  <a:srgbClr val="005551"/>
                </a:solidFill>
              </a:defRPr>
            </a:lvl5pPr>
            <a:lvl6pPr>
              <a:defRPr sz="1800"/>
            </a:lvl6pPr>
            <a:lvl7pPr>
              <a:defRPr sz="1800"/>
            </a:lvl7pPr>
            <a:lvl8pPr>
              <a:defRPr sz="1800"/>
            </a:lvl8pPr>
            <a:lvl9pPr>
              <a:defRPr sz="1800"/>
            </a:lvl9pPr>
          </a:lstStyle>
          <a:p>
            <a:pPr lvl="0"/>
            <a:r>
              <a:rPr lang="lv-LV" dirty="0"/>
              <a:t>Click to edit Master text styles</a:t>
            </a:r>
          </a:p>
          <a:p>
            <a:pPr lvl="1"/>
            <a:r>
              <a:rPr lang="lv-LV" dirty="0"/>
              <a:t>Second level</a:t>
            </a:r>
          </a:p>
          <a:p>
            <a:pPr lvl="2"/>
            <a:r>
              <a:rPr lang="lv-LV" dirty="0"/>
              <a:t>Third level</a:t>
            </a:r>
          </a:p>
          <a:p>
            <a:pPr lvl="3"/>
            <a:r>
              <a:rPr lang="lv-LV" dirty="0"/>
              <a:t>Fourth level</a:t>
            </a:r>
          </a:p>
          <a:p>
            <a:pPr lvl="4"/>
            <a:r>
              <a:rPr lang="lv-LV" dirty="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marL="342900" indent="-342900">
              <a:buFont typeface="Wingdings" charset="2"/>
              <a:buChar char="§"/>
              <a:defRPr sz="1800">
                <a:solidFill>
                  <a:srgbClr val="005551"/>
                </a:solidFill>
              </a:defRPr>
            </a:lvl1pPr>
            <a:lvl2pPr>
              <a:defRPr sz="1800">
                <a:solidFill>
                  <a:srgbClr val="005551"/>
                </a:solidFill>
              </a:defRPr>
            </a:lvl2pPr>
            <a:lvl3pPr marL="1143000" indent="-228600">
              <a:buSzPct val="75000"/>
              <a:buFont typeface="Wingdings" charset="2"/>
              <a:buChar char="§"/>
              <a:defRPr sz="1400">
                <a:solidFill>
                  <a:srgbClr val="005551"/>
                </a:solidFill>
              </a:defRPr>
            </a:lvl3pPr>
            <a:lvl4pPr>
              <a:buSzPct val="75000"/>
              <a:defRPr sz="1400">
                <a:solidFill>
                  <a:srgbClr val="005551"/>
                </a:solidFill>
              </a:defRPr>
            </a:lvl4pPr>
            <a:lvl5pPr marL="2057400" indent="-228600">
              <a:buSzPct val="50000"/>
              <a:buFont typeface="Wingdings" charset="2"/>
              <a:buChar char="§"/>
              <a:defRPr sz="1400">
                <a:solidFill>
                  <a:srgbClr val="005551"/>
                </a:solidFill>
              </a:defRPr>
            </a:lvl5pPr>
            <a:lvl6pPr>
              <a:defRPr sz="1800"/>
            </a:lvl6pPr>
            <a:lvl7pPr>
              <a:defRPr sz="1800"/>
            </a:lvl7pPr>
            <a:lvl8pPr>
              <a:defRPr sz="1800"/>
            </a:lvl8pPr>
            <a:lvl9pPr>
              <a:defRPr sz="1800"/>
            </a:lvl9pPr>
          </a:lstStyle>
          <a:p>
            <a:pPr lvl="0"/>
            <a:r>
              <a:rPr lang="lv-LV" dirty="0"/>
              <a:t>Click to edit Master text styles</a:t>
            </a:r>
          </a:p>
          <a:p>
            <a:pPr lvl="1"/>
            <a:r>
              <a:rPr lang="lv-LV" dirty="0"/>
              <a:t>Second level</a:t>
            </a:r>
          </a:p>
          <a:p>
            <a:pPr lvl="2"/>
            <a:r>
              <a:rPr lang="lv-LV" dirty="0"/>
              <a:t>Third level</a:t>
            </a:r>
          </a:p>
          <a:p>
            <a:pPr lvl="3"/>
            <a:r>
              <a:rPr lang="lv-LV" dirty="0"/>
              <a:t>Fourth level</a:t>
            </a:r>
          </a:p>
          <a:p>
            <a:pPr lvl="4"/>
            <a:r>
              <a:rPr lang="lv-LV" dirty="0"/>
              <a:t>Fifth level</a:t>
            </a:r>
            <a:endParaRPr lang="en-US" dirty="0"/>
          </a:p>
        </p:txBody>
      </p:sp>
      <p:sp>
        <p:nvSpPr>
          <p:cNvPr id="8" name="Slide Number Placeholder 6"/>
          <p:cNvSpPr>
            <a:spLocks noGrp="1"/>
          </p:cNvSpPr>
          <p:nvPr>
            <p:ph type="sldNum" sz="quarter" idx="4"/>
          </p:nvPr>
        </p:nvSpPr>
        <p:spPr>
          <a:xfrm>
            <a:off x="609599" y="6272743"/>
            <a:ext cx="3296356" cy="365125"/>
          </a:xfrm>
          <a:prstGeom prst="rect">
            <a:avLst/>
          </a:prstGeom>
        </p:spPr>
        <p:txBody>
          <a:bodyPr/>
          <a:lstStyle>
            <a:lvl1pPr algn="l">
              <a:defRPr sz="1200">
                <a:solidFill>
                  <a:srgbClr val="A6A6A6"/>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9" name="Date Placeholder 3"/>
          <p:cNvSpPr>
            <a:spLocks noGrp="1"/>
          </p:cNvSpPr>
          <p:nvPr>
            <p:ph type="dt" sz="half" idx="10"/>
          </p:nvPr>
        </p:nvSpPr>
        <p:spPr>
          <a:xfrm>
            <a:off x="7969956" y="6272743"/>
            <a:ext cx="2844800" cy="365125"/>
          </a:xfrm>
          <a:prstGeom prst="rect">
            <a:avLst/>
          </a:prstGeom>
        </p:spPr>
        <p:txBody>
          <a:bodyPr vert="horz" lIns="91440" tIns="45720" rIns="91440" bIns="45720" rtlCol="0" anchor="ctr"/>
          <a:lstStyle>
            <a:lvl1pPr algn="l">
              <a:defRPr sz="1200">
                <a:solidFill>
                  <a:srgbClr val="A6A6A6"/>
                </a:solidFill>
              </a:defRPr>
            </a:lvl1pPr>
          </a:lstStyle>
          <a:p>
            <a:endParaRPr lang="en-US" dirty="0"/>
          </a:p>
        </p:txBody>
      </p:sp>
      <p:sp>
        <p:nvSpPr>
          <p:cNvPr id="5" name="Text Placeholder 4"/>
          <p:cNvSpPr>
            <a:spLocks noGrp="1"/>
          </p:cNvSpPr>
          <p:nvPr>
            <p:ph type="body" sz="quarter" idx="11"/>
          </p:nvPr>
        </p:nvSpPr>
        <p:spPr>
          <a:xfrm>
            <a:off x="609600" y="419100"/>
            <a:ext cx="10972800" cy="990600"/>
          </a:xfrm>
        </p:spPr>
        <p:txBody>
          <a:bodyPr>
            <a:normAutofit/>
          </a:bodyPr>
          <a:lstStyle>
            <a:lvl1pPr marL="0" indent="0">
              <a:buNone/>
              <a:defRPr sz="4400" b="1">
                <a:solidFill>
                  <a:srgbClr val="005551"/>
                </a:solidFill>
              </a:defRPr>
            </a:lvl1pPr>
          </a:lstStyle>
          <a:p>
            <a:pPr lvl="0"/>
            <a:endParaRPr lang="lv-LV" dirty="0"/>
          </a:p>
        </p:txBody>
      </p:sp>
    </p:spTree>
    <p:extLst>
      <p:ext uri="{BB962C8B-B14F-4D97-AF65-F5344CB8AC3E}">
        <p14:creationId xmlns:p14="http://schemas.microsoft.com/office/powerpoint/2010/main" val="6291070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9600" y="2540000"/>
            <a:ext cx="5386917" cy="3586163"/>
          </a:xfrm>
        </p:spPr>
        <p:txBody>
          <a:bodyPr/>
          <a:lstStyle>
            <a:lvl1pPr marL="342900" indent="-342900">
              <a:buFont typeface="Wingdings" charset="2"/>
              <a:buChar char="§"/>
              <a:defRPr sz="1800">
                <a:solidFill>
                  <a:srgbClr val="005551"/>
                </a:solidFill>
              </a:defRPr>
            </a:lvl1pPr>
            <a:lvl2pPr>
              <a:defRPr sz="1800">
                <a:solidFill>
                  <a:srgbClr val="005551"/>
                </a:solidFill>
              </a:defRPr>
            </a:lvl2pPr>
            <a:lvl3pPr marL="1143000" indent="-228600">
              <a:buSzPct val="75000"/>
              <a:buFont typeface="Wingdings" charset="2"/>
              <a:buChar char="§"/>
              <a:defRPr sz="1400">
                <a:solidFill>
                  <a:srgbClr val="005551"/>
                </a:solidFill>
              </a:defRPr>
            </a:lvl3pPr>
            <a:lvl4pPr>
              <a:buSzPct val="75000"/>
              <a:defRPr sz="1400">
                <a:solidFill>
                  <a:srgbClr val="005551"/>
                </a:solidFill>
              </a:defRPr>
            </a:lvl4pPr>
            <a:lvl5pPr marL="2057400" indent="-228600">
              <a:buSzPct val="50000"/>
              <a:buFont typeface="Wingdings" charset="2"/>
              <a:buChar char="§"/>
              <a:defRPr sz="1400">
                <a:solidFill>
                  <a:srgbClr val="005551"/>
                </a:solidFill>
              </a:defRPr>
            </a:lvl5pPr>
            <a:lvl6pPr>
              <a:defRPr sz="1600"/>
            </a:lvl6pPr>
            <a:lvl7pPr>
              <a:defRPr sz="1600"/>
            </a:lvl7pPr>
            <a:lvl8pPr>
              <a:defRPr sz="1600"/>
            </a:lvl8pPr>
            <a:lvl9pPr>
              <a:defRPr sz="1600"/>
            </a:lvl9pPr>
          </a:lstStyle>
          <a:p>
            <a:pPr lvl="0"/>
            <a:r>
              <a:rPr lang="lv-LV" dirty="0" err="1"/>
              <a:t>Click</a:t>
            </a:r>
            <a:r>
              <a:rPr lang="lv-LV" dirty="0"/>
              <a:t> to </a:t>
            </a:r>
            <a:r>
              <a:rPr lang="lv-LV" dirty="0" err="1"/>
              <a:t>edit</a:t>
            </a:r>
            <a:r>
              <a:rPr lang="lv-LV" dirty="0"/>
              <a:t> </a:t>
            </a:r>
            <a:r>
              <a:rPr lang="lv-LV" dirty="0" err="1"/>
              <a:t>Master</a:t>
            </a:r>
            <a:r>
              <a:rPr lang="lv-LV" dirty="0"/>
              <a:t> </a:t>
            </a:r>
            <a:r>
              <a:rPr lang="lv-LV" dirty="0" err="1"/>
              <a:t>text</a:t>
            </a:r>
            <a:r>
              <a:rPr lang="lv-LV" dirty="0"/>
              <a:t> </a:t>
            </a:r>
            <a:r>
              <a:rPr lang="lv-LV" dirty="0" err="1"/>
              <a:t>styles</a:t>
            </a:r>
            <a:endParaRPr lang="lv-LV" dirty="0"/>
          </a:p>
          <a:p>
            <a:pPr lvl="1"/>
            <a:r>
              <a:rPr lang="lv-LV" dirty="0" err="1"/>
              <a:t>Second</a:t>
            </a:r>
            <a:r>
              <a:rPr lang="lv-LV" dirty="0"/>
              <a:t> </a:t>
            </a:r>
            <a:r>
              <a:rPr lang="lv-LV" dirty="0" err="1"/>
              <a:t>level</a:t>
            </a:r>
            <a:endParaRPr lang="lv-LV" dirty="0"/>
          </a:p>
          <a:p>
            <a:pPr lvl="2"/>
            <a:r>
              <a:rPr lang="lv-LV" dirty="0" err="1"/>
              <a:t>Third</a:t>
            </a:r>
            <a:r>
              <a:rPr lang="lv-LV" dirty="0"/>
              <a:t> </a:t>
            </a:r>
            <a:r>
              <a:rPr lang="lv-LV" dirty="0" err="1"/>
              <a:t>level</a:t>
            </a:r>
            <a:endParaRPr lang="lv-LV" dirty="0"/>
          </a:p>
          <a:p>
            <a:pPr lvl="3"/>
            <a:r>
              <a:rPr lang="lv-LV" dirty="0" err="1"/>
              <a:t>Fourth</a:t>
            </a:r>
            <a:r>
              <a:rPr lang="lv-LV" dirty="0"/>
              <a:t> </a:t>
            </a:r>
            <a:r>
              <a:rPr lang="lv-LV" dirty="0" err="1"/>
              <a:t>level</a:t>
            </a:r>
            <a:endParaRPr lang="lv-LV" dirty="0"/>
          </a:p>
          <a:p>
            <a:pPr lvl="4"/>
            <a:r>
              <a:rPr lang="lv-LV" dirty="0" err="1"/>
              <a:t>Fifth</a:t>
            </a:r>
            <a:r>
              <a:rPr lang="lv-LV" dirty="0"/>
              <a:t> </a:t>
            </a:r>
            <a:r>
              <a:rPr lang="lv-LV" dirty="0" err="1"/>
              <a:t>level</a:t>
            </a:r>
            <a:endParaRPr lang="en-US" dirty="0"/>
          </a:p>
        </p:txBody>
      </p:sp>
      <p:sp>
        <p:nvSpPr>
          <p:cNvPr id="6" name="Content Placeholder 5"/>
          <p:cNvSpPr>
            <a:spLocks noGrp="1"/>
          </p:cNvSpPr>
          <p:nvPr>
            <p:ph sz="quarter" idx="4"/>
          </p:nvPr>
        </p:nvSpPr>
        <p:spPr>
          <a:xfrm>
            <a:off x="6193368" y="2539999"/>
            <a:ext cx="5389033" cy="3586164"/>
          </a:xfrm>
        </p:spPr>
        <p:txBody>
          <a:bodyPr/>
          <a:lstStyle>
            <a:lvl1pPr marL="342900" indent="-342900">
              <a:buFont typeface="Wingdings" charset="2"/>
              <a:buChar char="§"/>
              <a:defRPr sz="1800">
                <a:solidFill>
                  <a:srgbClr val="005551"/>
                </a:solidFill>
              </a:defRPr>
            </a:lvl1pPr>
            <a:lvl2pPr>
              <a:defRPr sz="1800">
                <a:solidFill>
                  <a:srgbClr val="005551"/>
                </a:solidFill>
              </a:defRPr>
            </a:lvl2pPr>
            <a:lvl3pPr marL="1143000" indent="-228600">
              <a:buSzPct val="75000"/>
              <a:buFont typeface="Wingdings" charset="2"/>
              <a:buChar char="§"/>
              <a:defRPr sz="1400">
                <a:solidFill>
                  <a:srgbClr val="005551"/>
                </a:solidFill>
              </a:defRPr>
            </a:lvl3pPr>
            <a:lvl4pPr>
              <a:buSzPct val="75000"/>
              <a:defRPr sz="1400">
                <a:solidFill>
                  <a:srgbClr val="005551"/>
                </a:solidFill>
              </a:defRPr>
            </a:lvl4pPr>
            <a:lvl5pPr marL="2057400" indent="-228600">
              <a:buSzPct val="50000"/>
              <a:buFont typeface="Wingdings" charset="2"/>
              <a:buChar char="§"/>
              <a:defRPr sz="1400">
                <a:solidFill>
                  <a:srgbClr val="005551"/>
                </a:solidFill>
              </a:defRPr>
            </a:lvl5pPr>
            <a:lvl6pPr>
              <a:defRPr sz="1600"/>
            </a:lvl6pPr>
            <a:lvl7pPr>
              <a:defRPr sz="1600"/>
            </a:lvl7pPr>
            <a:lvl8pPr>
              <a:defRPr sz="1600"/>
            </a:lvl8pPr>
            <a:lvl9pPr>
              <a:defRPr sz="1600"/>
            </a:lvl9pPr>
          </a:lstStyle>
          <a:p>
            <a:pPr lvl="0"/>
            <a:r>
              <a:rPr lang="lv-LV" dirty="0" err="1"/>
              <a:t>Click</a:t>
            </a:r>
            <a:r>
              <a:rPr lang="lv-LV" dirty="0"/>
              <a:t> to </a:t>
            </a:r>
            <a:r>
              <a:rPr lang="lv-LV" dirty="0" err="1"/>
              <a:t>edit</a:t>
            </a:r>
            <a:r>
              <a:rPr lang="lv-LV" dirty="0"/>
              <a:t> </a:t>
            </a:r>
            <a:r>
              <a:rPr lang="lv-LV" dirty="0" err="1"/>
              <a:t>Master</a:t>
            </a:r>
            <a:r>
              <a:rPr lang="lv-LV" dirty="0"/>
              <a:t> </a:t>
            </a:r>
            <a:r>
              <a:rPr lang="lv-LV" dirty="0" err="1"/>
              <a:t>text</a:t>
            </a:r>
            <a:r>
              <a:rPr lang="lv-LV" dirty="0"/>
              <a:t> </a:t>
            </a:r>
            <a:r>
              <a:rPr lang="lv-LV" dirty="0" err="1"/>
              <a:t>styles</a:t>
            </a:r>
            <a:endParaRPr lang="lv-LV" dirty="0"/>
          </a:p>
          <a:p>
            <a:pPr lvl="1"/>
            <a:r>
              <a:rPr lang="lv-LV" dirty="0" err="1"/>
              <a:t>Second</a:t>
            </a:r>
            <a:r>
              <a:rPr lang="lv-LV" dirty="0"/>
              <a:t> </a:t>
            </a:r>
            <a:r>
              <a:rPr lang="lv-LV" dirty="0" err="1"/>
              <a:t>level</a:t>
            </a:r>
            <a:endParaRPr lang="lv-LV" dirty="0"/>
          </a:p>
          <a:p>
            <a:pPr lvl="2"/>
            <a:r>
              <a:rPr lang="lv-LV" dirty="0" err="1"/>
              <a:t>Third</a:t>
            </a:r>
            <a:r>
              <a:rPr lang="lv-LV" dirty="0"/>
              <a:t> </a:t>
            </a:r>
            <a:r>
              <a:rPr lang="lv-LV" dirty="0" err="1"/>
              <a:t>level</a:t>
            </a:r>
            <a:endParaRPr lang="lv-LV" dirty="0"/>
          </a:p>
          <a:p>
            <a:pPr lvl="3"/>
            <a:r>
              <a:rPr lang="lv-LV" dirty="0" err="1"/>
              <a:t>Fourth</a:t>
            </a:r>
            <a:r>
              <a:rPr lang="lv-LV" dirty="0"/>
              <a:t> </a:t>
            </a:r>
            <a:r>
              <a:rPr lang="lv-LV" dirty="0" err="1"/>
              <a:t>level</a:t>
            </a:r>
            <a:endParaRPr lang="lv-LV" dirty="0"/>
          </a:p>
          <a:p>
            <a:pPr lvl="4"/>
            <a:r>
              <a:rPr lang="lv-LV" dirty="0" err="1"/>
              <a:t>Fifth</a:t>
            </a:r>
            <a:r>
              <a:rPr lang="lv-LV" dirty="0"/>
              <a:t> </a:t>
            </a:r>
            <a:r>
              <a:rPr lang="lv-LV" dirty="0" err="1"/>
              <a:t>level</a:t>
            </a:r>
            <a:endParaRPr lang="en-US" dirty="0"/>
          </a:p>
        </p:txBody>
      </p:sp>
      <p:sp>
        <p:nvSpPr>
          <p:cNvPr id="14" name="Text Placeholder 3"/>
          <p:cNvSpPr>
            <a:spLocks noGrp="1"/>
          </p:cNvSpPr>
          <p:nvPr>
            <p:ph type="body" sz="half" idx="14" hasCustomPrompt="1"/>
          </p:nvPr>
        </p:nvSpPr>
        <p:spPr>
          <a:xfrm>
            <a:off x="620655" y="1146908"/>
            <a:ext cx="5375863" cy="1184275"/>
          </a:xfrm>
        </p:spPr>
        <p:txBody>
          <a:bodyPr>
            <a:noAutofit/>
          </a:bodyPr>
          <a:lstStyle>
            <a:lvl1pPr marL="0" indent="0">
              <a:buNone/>
              <a:defRPr sz="3600" b="1" i="0" baseline="0">
                <a:solidFill>
                  <a:schemeClr val="accent1"/>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lv-LV" dirty="0"/>
              <a:t>Click to edit text title style</a:t>
            </a:r>
          </a:p>
        </p:txBody>
      </p:sp>
      <p:sp>
        <p:nvSpPr>
          <p:cNvPr id="15" name="Text Placeholder 3"/>
          <p:cNvSpPr>
            <a:spLocks noGrp="1"/>
          </p:cNvSpPr>
          <p:nvPr>
            <p:ph type="body" sz="half" idx="15" hasCustomPrompt="1"/>
          </p:nvPr>
        </p:nvSpPr>
        <p:spPr>
          <a:xfrm>
            <a:off x="6193367" y="1146908"/>
            <a:ext cx="5375863" cy="1184275"/>
          </a:xfrm>
        </p:spPr>
        <p:txBody>
          <a:bodyPr>
            <a:noAutofit/>
          </a:bodyPr>
          <a:lstStyle>
            <a:lvl1pPr marL="0" indent="0">
              <a:buNone/>
              <a:defRPr sz="3600" b="1" i="0" baseline="0">
                <a:solidFill>
                  <a:schemeClr val="accent1"/>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lv-LV" dirty="0"/>
              <a:t>Click to edit text title style</a:t>
            </a:r>
          </a:p>
        </p:txBody>
      </p:sp>
      <p:sp>
        <p:nvSpPr>
          <p:cNvPr id="9" name="Title 1"/>
          <p:cNvSpPr>
            <a:spLocks noGrp="1"/>
          </p:cNvSpPr>
          <p:nvPr>
            <p:ph type="title"/>
          </p:nvPr>
        </p:nvSpPr>
        <p:spPr>
          <a:xfrm>
            <a:off x="609600" y="363965"/>
            <a:ext cx="10972800" cy="770685"/>
          </a:xfrm>
        </p:spPr>
        <p:txBody>
          <a:bodyPr anchor="t">
            <a:noAutofit/>
          </a:bodyPr>
          <a:lstStyle>
            <a:lvl1pPr algn="l">
              <a:defRPr sz="2600">
                <a:solidFill>
                  <a:schemeClr val="accent1"/>
                </a:solidFill>
              </a:defRPr>
            </a:lvl1pPr>
          </a:lstStyle>
          <a:p>
            <a:r>
              <a:rPr lang="lv-LV"/>
              <a:t>Click to edit Master title style</a:t>
            </a:r>
            <a:endParaRPr lang="en-US" dirty="0"/>
          </a:p>
        </p:txBody>
      </p:sp>
      <p:sp>
        <p:nvSpPr>
          <p:cNvPr id="2" name="TextBox 1"/>
          <p:cNvSpPr txBox="1"/>
          <p:nvPr userDrawn="1"/>
        </p:nvSpPr>
        <p:spPr>
          <a:xfrm>
            <a:off x="266095" y="6567714"/>
            <a:ext cx="184731" cy="369332"/>
          </a:xfrm>
          <a:prstGeom prst="rect">
            <a:avLst/>
          </a:prstGeom>
          <a:noFill/>
        </p:spPr>
        <p:txBody>
          <a:bodyPr wrap="none" rtlCol="0">
            <a:spAutoFit/>
          </a:bodyPr>
          <a:lstStyle/>
          <a:p>
            <a:endParaRPr lang="en-US" sz="1800" dirty="0"/>
          </a:p>
        </p:txBody>
      </p:sp>
      <p:sp>
        <p:nvSpPr>
          <p:cNvPr id="11" name="Slide Number Placeholder 6"/>
          <p:cNvSpPr>
            <a:spLocks noGrp="1"/>
          </p:cNvSpPr>
          <p:nvPr>
            <p:ph type="sldNum" sz="quarter" idx="16"/>
          </p:nvPr>
        </p:nvSpPr>
        <p:spPr>
          <a:xfrm>
            <a:off x="609599" y="6272743"/>
            <a:ext cx="3296356" cy="365125"/>
          </a:xfrm>
          <a:prstGeom prst="rect">
            <a:avLst/>
          </a:prstGeom>
        </p:spPr>
        <p:txBody>
          <a:bodyPr/>
          <a:lstStyle>
            <a:lvl1pPr algn="l">
              <a:defRPr sz="1200">
                <a:solidFill>
                  <a:srgbClr val="A6A6A6"/>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12" name="Date Placeholder 3"/>
          <p:cNvSpPr>
            <a:spLocks noGrp="1"/>
          </p:cNvSpPr>
          <p:nvPr>
            <p:ph type="dt" sz="half" idx="17"/>
          </p:nvPr>
        </p:nvSpPr>
        <p:spPr>
          <a:xfrm>
            <a:off x="7969956" y="6272743"/>
            <a:ext cx="2844800" cy="365125"/>
          </a:xfrm>
          <a:prstGeom prst="rect">
            <a:avLst/>
          </a:prstGeom>
        </p:spPr>
        <p:txBody>
          <a:bodyPr vert="horz" lIns="91440" tIns="45720" rIns="91440" bIns="45720" rtlCol="0" anchor="ctr"/>
          <a:lstStyle>
            <a:lvl1pPr algn="l">
              <a:defRPr sz="1200">
                <a:solidFill>
                  <a:srgbClr val="A6A6A6"/>
                </a:solidFill>
              </a:defRPr>
            </a:lvl1pPr>
          </a:lstStyle>
          <a:p>
            <a:endParaRPr lang="en-US" dirty="0"/>
          </a:p>
        </p:txBody>
      </p:sp>
    </p:spTree>
    <p:extLst>
      <p:ext uri="{BB962C8B-B14F-4D97-AF65-F5344CB8AC3E}">
        <p14:creationId xmlns:p14="http://schemas.microsoft.com/office/powerpoint/2010/main" val="14408950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130328"/>
            <a:ext cx="6815667" cy="4995835"/>
          </a:xfrm>
        </p:spPr>
        <p:txBody>
          <a:bodyPr/>
          <a:lstStyle>
            <a:lvl1pPr>
              <a:defRPr sz="1800">
                <a:solidFill>
                  <a:srgbClr val="005551"/>
                </a:solidFill>
              </a:defRPr>
            </a:lvl1pPr>
            <a:lvl2pPr>
              <a:defRPr sz="1800">
                <a:solidFill>
                  <a:srgbClr val="005551"/>
                </a:solidFill>
              </a:defRPr>
            </a:lvl2pPr>
            <a:lvl3pPr>
              <a:defRPr sz="1400">
                <a:solidFill>
                  <a:srgbClr val="005551"/>
                </a:solidFill>
              </a:defRPr>
            </a:lvl3pPr>
            <a:lvl4pPr>
              <a:defRPr sz="1400">
                <a:solidFill>
                  <a:srgbClr val="005551"/>
                </a:solidFill>
              </a:defRPr>
            </a:lvl4pPr>
            <a:lvl5pPr>
              <a:defRPr sz="1400">
                <a:solidFill>
                  <a:srgbClr val="005551"/>
                </a:solidFill>
              </a:defRPr>
            </a:lvl5pPr>
            <a:lvl6pPr>
              <a:defRPr sz="2000"/>
            </a:lvl6pPr>
            <a:lvl7pPr>
              <a:defRPr sz="2000"/>
            </a:lvl7pPr>
            <a:lvl8pPr>
              <a:defRPr sz="2000"/>
            </a:lvl8pPr>
            <a:lvl9pPr>
              <a:defRPr sz="2000"/>
            </a:lvl9pPr>
          </a:lstStyle>
          <a:p>
            <a:pPr lvl="0"/>
            <a:r>
              <a:rPr lang="lv-LV" dirty="0"/>
              <a:t>Click to edit Master text styles</a:t>
            </a:r>
          </a:p>
          <a:p>
            <a:pPr lvl="1"/>
            <a:r>
              <a:rPr lang="lv-LV" dirty="0"/>
              <a:t>Second level</a:t>
            </a:r>
          </a:p>
          <a:p>
            <a:pPr lvl="2"/>
            <a:r>
              <a:rPr lang="lv-LV" dirty="0"/>
              <a:t>Third level</a:t>
            </a:r>
          </a:p>
          <a:p>
            <a:pPr lvl="3"/>
            <a:r>
              <a:rPr lang="lv-LV" dirty="0"/>
              <a:t>Fourth level</a:t>
            </a:r>
          </a:p>
          <a:p>
            <a:pPr lvl="4"/>
            <a:r>
              <a:rPr lang="lv-LV" dirty="0"/>
              <a:t>Fifth level</a:t>
            </a:r>
            <a:endParaRPr lang="en-US" dirty="0"/>
          </a:p>
        </p:txBody>
      </p:sp>
      <p:sp>
        <p:nvSpPr>
          <p:cNvPr id="4" name="Text Placeholder 3"/>
          <p:cNvSpPr>
            <a:spLocks noGrp="1"/>
          </p:cNvSpPr>
          <p:nvPr>
            <p:ph type="body" sz="half" idx="2"/>
          </p:nvPr>
        </p:nvSpPr>
        <p:spPr>
          <a:xfrm>
            <a:off x="609601" y="2657231"/>
            <a:ext cx="4011084" cy="3468931"/>
          </a:xfrm>
        </p:spPr>
        <p:txBody>
          <a:bodyPr/>
          <a:lstStyle>
            <a:lvl1pPr marL="0" indent="0">
              <a:buNone/>
              <a:defRPr sz="1400">
                <a:solidFill>
                  <a:srgbClr val="00555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lv-LV" dirty="0"/>
              <a:t>Click to edit Master text styles</a:t>
            </a:r>
          </a:p>
        </p:txBody>
      </p:sp>
      <p:sp>
        <p:nvSpPr>
          <p:cNvPr id="13" name="Text Placeholder 3"/>
          <p:cNvSpPr>
            <a:spLocks noGrp="1"/>
          </p:cNvSpPr>
          <p:nvPr>
            <p:ph type="body" sz="half" idx="13" hasCustomPrompt="1"/>
          </p:nvPr>
        </p:nvSpPr>
        <p:spPr>
          <a:xfrm>
            <a:off x="609601" y="1130328"/>
            <a:ext cx="4011084" cy="1431924"/>
          </a:xfrm>
        </p:spPr>
        <p:txBody>
          <a:bodyPr>
            <a:noAutofit/>
          </a:bodyPr>
          <a:lstStyle>
            <a:lvl1pPr marL="0" indent="0">
              <a:buNone/>
              <a:defRPr sz="3600" baseline="0">
                <a:solidFill>
                  <a:srgbClr val="00555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lv-LV" dirty="0"/>
              <a:t>Click to edit text title style</a:t>
            </a:r>
          </a:p>
        </p:txBody>
      </p:sp>
      <p:sp>
        <p:nvSpPr>
          <p:cNvPr id="11" name="Title 1"/>
          <p:cNvSpPr>
            <a:spLocks noGrp="1"/>
          </p:cNvSpPr>
          <p:nvPr>
            <p:ph type="title"/>
          </p:nvPr>
        </p:nvSpPr>
        <p:spPr>
          <a:xfrm>
            <a:off x="609600" y="156860"/>
            <a:ext cx="10972800" cy="868909"/>
          </a:xfrm>
        </p:spPr>
        <p:txBody>
          <a:bodyPr anchor="t">
            <a:noAutofit/>
          </a:bodyPr>
          <a:lstStyle>
            <a:lvl1pPr algn="l">
              <a:defRPr sz="2800">
                <a:solidFill>
                  <a:srgbClr val="005551"/>
                </a:solidFill>
              </a:defRPr>
            </a:lvl1pPr>
          </a:lstStyle>
          <a:p>
            <a:r>
              <a:rPr lang="lv-LV" dirty="0"/>
              <a:t>Click to edit Master title style</a:t>
            </a:r>
            <a:endParaRPr lang="en-US" dirty="0"/>
          </a:p>
        </p:txBody>
      </p:sp>
      <p:sp>
        <p:nvSpPr>
          <p:cNvPr id="7" name="Slide Number Placeholder 6"/>
          <p:cNvSpPr>
            <a:spLocks noGrp="1"/>
          </p:cNvSpPr>
          <p:nvPr>
            <p:ph type="sldNum" sz="quarter" idx="4"/>
          </p:nvPr>
        </p:nvSpPr>
        <p:spPr>
          <a:xfrm>
            <a:off x="609599" y="6272743"/>
            <a:ext cx="3296356" cy="365125"/>
          </a:xfrm>
          <a:prstGeom prst="rect">
            <a:avLst/>
          </a:prstGeom>
        </p:spPr>
        <p:txBody>
          <a:bodyPr/>
          <a:lstStyle>
            <a:lvl1pPr algn="l">
              <a:defRPr sz="1200">
                <a:solidFill>
                  <a:srgbClr val="A6A6A6"/>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9" name="Date Placeholder 3"/>
          <p:cNvSpPr>
            <a:spLocks noGrp="1"/>
          </p:cNvSpPr>
          <p:nvPr>
            <p:ph type="dt" sz="half" idx="14"/>
          </p:nvPr>
        </p:nvSpPr>
        <p:spPr>
          <a:xfrm>
            <a:off x="7969956" y="6272743"/>
            <a:ext cx="2844800" cy="365125"/>
          </a:xfrm>
          <a:prstGeom prst="rect">
            <a:avLst/>
          </a:prstGeom>
        </p:spPr>
        <p:txBody>
          <a:bodyPr vert="horz" lIns="91440" tIns="45720" rIns="91440" bIns="45720" rtlCol="0" anchor="ctr"/>
          <a:lstStyle>
            <a:lvl1pPr algn="l">
              <a:defRPr sz="1200">
                <a:solidFill>
                  <a:srgbClr val="A6A6A6"/>
                </a:solidFill>
              </a:defRPr>
            </a:lvl1pPr>
          </a:lstStyle>
          <a:p>
            <a:endParaRPr lang="en-US" dirty="0"/>
          </a:p>
        </p:txBody>
      </p:sp>
    </p:spTree>
    <p:extLst>
      <p:ext uri="{BB962C8B-B14F-4D97-AF65-F5344CB8AC3E}">
        <p14:creationId xmlns:p14="http://schemas.microsoft.com/office/powerpoint/2010/main" val="23220604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ttēli 1">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43468" y="1182076"/>
            <a:ext cx="10938933" cy="5015523"/>
          </a:xfrm>
        </p:spPr>
        <p:txBody>
          <a:bodyPr/>
          <a:lstStyle>
            <a:lvl1pPr>
              <a:defRPr>
                <a:solidFill>
                  <a:srgbClr val="005551"/>
                </a:solidFill>
              </a:defRPr>
            </a:lvl1pPr>
          </a:lstStyle>
          <a:p>
            <a:r>
              <a:rPr lang="lv-LV" dirty="0"/>
              <a:t>Drag picture to placeholder or click icon to add</a:t>
            </a:r>
            <a:endParaRPr lang="en-US" dirty="0"/>
          </a:p>
        </p:txBody>
      </p:sp>
      <p:sp>
        <p:nvSpPr>
          <p:cNvPr id="12" name="Title 1"/>
          <p:cNvSpPr>
            <a:spLocks noGrp="1"/>
          </p:cNvSpPr>
          <p:nvPr>
            <p:ph type="title"/>
          </p:nvPr>
        </p:nvSpPr>
        <p:spPr>
          <a:xfrm>
            <a:off x="609600" y="156860"/>
            <a:ext cx="10972800" cy="868909"/>
          </a:xfrm>
        </p:spPr>
        <p:txBody>
          <a:bodyPr anchor="t">
            <a:noAutofit/>
          </a:bodyPr>
          <a:lstStyle>
            <a:lvl1pPr algn="l">
              <a:defRPr sz="3600">
                <a:solidFill>
                  <a:srgbClr val="005551"/>
                </a:solidFill>
              </a:defRPr>
            </a:lvl1pPr>
          </a:lstStyle>
          <a:p>
            <a:r>
              <a:rPr lang="lv-LV" dirty="0"/>
              <a:t>Click to edit Master title style</a:t>
            </a:r>
            <a:endParaRPr lang="en-US" dirty="0"/>
          </a:p>
        </p:txBody>
      </p:sp>
      <p:sp>
        <p:nvSpPr>
          <p:cNvPr id="6" name="Slide Number Placeholder 6"/>
          <p:cNvSpPr>
            <a:spLocks noGrp="1"/>
          </p:cNvSpPr>
          <p:nvPr>
            <p:ph type="sldNum" sz="quarter" idx="4"/>
          </p:nvPr>
        </p:nvSpPr>
        <p:spPr>
          <a:xfrm>
            <a:off x="609599" y="6272743"/>
            <a:ext cx="3296356" cy="365125"/>
          </a:xfrm>
          <a:prstGeom prst="rect">
            <a:avLst/>
          </a:prstGeom>
        </p:spPr>
        <p:txBody>
          <a:bodyPr/>
          <a:lstStyle>
            <a:lvl1pPr algn="l">
              <a:defRPr sz="1200">
                <a:solidFill>
                  <a:srgbClr val="A6A6A6"/>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7" name="Date Placeholder 3"/>
          <p:cNvSpPr>
            <a:spLocks noGrp="1"/>
          </p:cNvSpPr>
          <p:nvPr>
            <p:ph type="dt" sz="half" idx="2"/>
          </p:nvPr>
        </p:nvSpPr>
        <p:spPr>
          <a:xfrm>
            <a:off x="7969956" y="6272743"/>
            <a:ext cx="2844800" cy="365125"/>
          </a:xfrm>
          <a:prstGeom prst="rect">
            <a:avLst/>
          </a:prstGeom>
        </p:spPr>
        <p:txBody>
          <a:bodyPr vert="horz" lIns="91440" tIns="45720" rIns="91440" bIns="45720" rtlCol="0" anchor="ctr"/>
          <a:lstStyle>
            <a:lvl1pPr algn="l">
              <a:defRPr sz="1200">
                <a:solidFill>
                  <a:srgbClr val="A6A6A6"/>
                </a:solidFill>
              </a:defRPr>
            </a:lvl1pPr>
          </a:lstStyle>
          <a:p>
            <a:endParaRPr lang="en-US" dirty="0"/>
          </a:p>
        </p:txBody>
      </p:sp>
    </p:spTree>
    <p:extLst>
      <p:ext uri="{BB962C8B-B14F-4D97-AF65-F5344CB8AC3E}">
        <p14:creationId xmlns:p14="http://schemas.microsoft.com/office/powerpoint/2010/main" val="417478875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ttēli 2">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47004" y="1182078"/>
            <a:ext cx="5471573" cy="2370665"/>
          </a:xfrm>
        </p:spPr>
        <p:txBody>
          <a:bodyPr>
            <a:normAutofit/>
          </a:bodyPr>
          <a:lstStyle>
            <a:lvl1pPr>
              <a:defRPr sz="2000">
                <a:solidFill>
                  <a:srgbClr val="989898"/>
                </a:solidFill>
              </a:defRPr>
            </a:lvl1pPr>
          </a:lstStyle>
          <a:p>
            <a:r>
              <a:rPr lang="lv-LV" dirty="0"/>
              <a:t>Drag picture to placeholder or click icon to add</a:t>
            </a:r>
            <a:endParaRPr lang="en-US" dirty="0"/>
          </a:p>
        </p:txBody>
      </p:sp>
      <p:sp>
        <p:nvSpPr>
          <p:cNvPr id="10" name="Picture Placeholder 7"/>
          <p:cNvSpPr>
            <a:spLocks noGrp="1"/>
          </p:cNvSpPr>
          <p:nvPr>
            <p:ph type="pic" sz="quarter" idx="14"/>
          </p:nvPr>
        </p:nvSpPr>
        <p:spPr>
          <a:xfrm>
            <a:off x="6242755" y="1182077"/>
            <a:ext cx="5339644" cy="4821320"/>
          </a:xfrm>
        </p:spPr>
        <p:txBody>
          <a:bodyPr>
            <a:normAutofit/>
          </a:bodyPr>
          <a:lstStyle>
            <a:lvl1pPr>
              <a:defRPr sz="2000">
                <a:solidFill>
                  <a:srgbClr val="989898"/>
                </a:solidFill>
              </a:defRPr>
            </a:lvl1pPr>
          </a:lstStyle>
          <a:p>
            <a:r>
              <a:rPr lang="lv-LV" dirty="0"/>
              <a:t>Drag picture to placeholder or click icon to add</a:t>
            </a:r>
            <a:endParaRPr lang="en-US" dirty="0"/>
          </a:p>
        </p:txBody>
      </p:sp>
      <p:sp>
        <p:nvSpPr>
          <p:cNvPr id="11" name="Picture Placeholder 7"/>
          <p:cNvSpPr>
            <a:spLocks noGrp="1"/>
          </p:cNvSpPr>
          <p:nvPr>
            <p:ph type="pic" sz="quarter" idx="15"/>
          </p:nvPr>
        </p:nvSpPr>
        <p:spPr>
          <a:xfrm>
            <a:off x="647004" y="3632731"/>
            <a:ext cx="5471573" cy="2370665"/>
          </a:xfrm>
        </p:spPr>
        <p:txBody>
          <a:bodyPr>
            <a:normAutofit/>
          </a:bodyPr>
          <a:lstStyle>
            <a:lvl1pPr>
              <a:defRPr sz="2000">
                <a:solidFill>
                  <a:srgbClr val="989898"/>
                </a:solidFill>
              </a:defRPr>
            </a:lvl1pPr>
          </a:lstStyle>
          <a:p>
            <a:r>
              <a:rPr lang="lv-LV" dirty="0"/>
              <a:t>Drag picture to placeholder or click icon to add</a:t>
            </a:r>
            <a:endParaRPr lang="en-US" dirty="0"/>
          </a:p>
        </p:txBody>
      </p:sp>
      <p:sp>
        <p:nvSpPr>
          <p:cNvPr id="14" name="Title 1"/>
          <p:cNvSpPr>
            <a:spLocks noGrp="1"/>
          </p:cNvSpPr>
          <p:nvPr>
            <p:ph type="title"/>
          </p:nvPr>
        </p:nvSpPr>
        <p:spPr>
          <a:xfrm>
            <a:off x="609600" y="156860"/>
            <a:ext cx="10972800" cy="868909"/>
          </a:xfrm>
        </p:spPr>
        <p:txBody>
          <a:bodyPr anchor="t">
            <a:noAutofit/>
          </a:bodyPr>
          <a:lstStyle>
            <a:lvl1pPr algn="l">
              <a:defRPr sz="3600">
                <a:solidFill>
                  <a:srgbClr val="005551"/>
                </a:solidFill>
              </a:defRPr>
            </a:lvl1pPr>
          </a:lstStyle>
          <a:p>
            <a:r>
              <a:rPr lang="lv-LV" dirty="0"/>
              <a:t>Click to edit Master title style</a:t>
            </a:r>
            <a:endParaRPr lang="en-US" dirty="0"/>
          </a:p>
        </p:txBody>
      </p:sp>
      <p:sp>
        <p:nvSpPr>
          <p:cNvPr id="9" name="Slide Number Placeholder 6"/>
          <p:cNvSpPr>
            <a:spLocks noGrp="1"/>
          </p:cNvSpPr>
          <p:nvPr>
            <p:ph type="sldNum" sz="quarter" idx="4"/>
          </p:nvPr>
        </p:nvSpPr>
        <p:spPr>
          <a:xfrm>
            <a:off x="609599" y="6272743"/>
            <a:ext cx="3296356" cy="365125"/>
          </a:xfrm>
          <a:prstGeom prst="rect">
            <a:avLst/>
          </a:prstGeom>
        </p:spPr>
        <p:txBody>
          <a:bodyPr/>
          <a:lstStyle>
            <a:lvl1pPr algn="l">
              <a:defRPr sz="1200">
                <a:solidFill>
                  <a:srgbClr val="A6A6A6"/>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12" name="Date Placeholder 3"/>
          <p:cNvSpPr>
            <a:spLocks noGrp="1"/>
          </p:cNvSpPr>
          <p:nvPr>
            <p:ph type="dt" sz="half" idx="2"/>
          </p:nvPr>
        </p:nvSpPr>
        <p:spPr>
          <a:xfrm>
            <a:off x="7969956" y="6272743"/>
            <a:ext cx="2844800" cy="365125"/>
          </a:xfrm>
          <a:prstGeom prst="rect">
            <a:avLst/>
          </a:prstGeom>
        </p:spPr>
        <p:txBody>
          <a:bodyPr vert="horz" lIns="91440" tIns="45720" rIns="91440" bIns="45720" rtlCol="0" anchor="ctr"/>
          <a:lstStyle>
            <a:lvl1pPr algn="l">
              <a:defRPr sz="1200">
                <a:solidFill>
                  <a:srgbClr val="A6A6A6"/>
                </a:solidFill>
              </a:defRPr>
            </a:lvl1pPr>
          </a:lstStyle>
          <a:p>
            <a:endParaRPr lang="en-US" dirty="0"/>
          </a:p>
        </p:txBody>
      </p:sp>
    </p:spTree>
    <p:extLst>
      <p:ext uri="{BB962C8B-B14F-4D97-AF65-F5344CB8AC3E}">
        <p14:creationId xmlns:p14="http://schemas.microsoft.com/office/powerpoint/2010/main" val="489821551"/>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ttēli 5">
    <p:bg>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810541" y="3669503"/>
            <a:ext cx="4145439" cy="2001761"/>
          </a:xfrm>
        </p:spPr>
        <p:txBody>
          <a:bodyPr>
            <a:normAutofit/>
          </a:bodyPr>
          <a:lstStyle>
            <a:lvl1pPr>
              <a:defRPr sz="1400"/>
            </a:lvl1pPr>
          </a:lstStyle>
          <a:p>
            <a:r>
              <a:rPr lang="lv-LV" dirty="0"/>
              <a:t>Drag picture to placeholder or click icon to add</a:t>
            </a:r>
            <a:endParaRPr lang="en-US" dirty="0"/>
          </a:p>
        </p:txBody>
      </p:sp>
      <p:sp>
        <p:nvSpPr>
          <p:cNvPr id="10" name="Picture Placeholder 7"/>
          <p:cNvSpPr>
            <a:spLocks noGrp="1"/>
          </p:cNvSpPr>
          <p:nvPr>
            <p:ph type="pic" sz="quarter" idx="14"/>
          </p:nvPr>
        </p:nvSpPr>
        <p:spPr>
          <a:xfrm>
            <a:off x="8970314" y="1523278"/>
            <a:ext cx="1977913" cy="1995032"/>
          </a:xfrm>
        </p:spPr>
        <p:txBody>
          <a:bodyPr>
            <a:normAutofit/>
          </a:bodyPr>
          <a:lstStyle>
            <a:lvl1pPr>
              <a:defRPr sz="1400"/>
            </a:lvl1pPr>
          </a:lstStyle>
          <a:p>
            <a:r>
              <a:rPr lang="lv-LV" dirty="0"/>
              <a:t>Drag picture to placeholder or click icon to add</a:t>
            </a:r>
            <a:endParaRPr lang="en-US" dirty="0"/>
          </a:p>
        </p:txBody>
      </p:sp>
      <p:sp>
        <p:nvSpPr>
          <p:cNvPr id="12" name="Picture Placeholder 7"/>
          <p:cNvSpPr>
            <a:spLocks noGrp="1"/>
          </p:cNvSpPr>
          <p:nvPr>
            <p:ph type="pic" sz="quarter" idx="16"/>
          </p:nvPr>
        </p:nvSpPr>
        <p:spPr>
          <a:xfrm>
            <a:off x="6811364" y="1523278"/>
            <a:ext cx="1977913" cy="1995032"/>
          </a:xfrm>
        </p:spPr>
        <p:txBody>
          <a:bodyPr>
            <a:normAutofit/>
          </a:bodyPr>
          <a:lstStyle>
            <a:lvl1pPr>
              <a:defRPr sz="1400"/>
            </a:lvl1pPr>
          </a:lstStyle>
          <a:p>
            <a:r>
              <a:rPr lang="lv-LV" dirty="0"/>
              <a:t>Drag picture to placeholder or click icon to add</a:t>
            </a:r>
            <a:endParaRPr lang="en-US" dirty="0"/>
          </a:p>
        </p:txBody>
      </p:sp>
      <p:sp>
        <p:nvSpPr>
          <p:cNvPr id="14" name="Content Placeholder 2"/>
          <p:cNvSpPr>
            <a:spLocks noGrp="1"/>
          </p:cNvSpPr>
          <p:nvPr>
            <p:ph idx="1"/>
          </p:nvPr>
        </p:nvSpPr>
        <p:spPr>
          <a:xfrm>
            <a:off x="609601" y="1182079"/>
            <a:ext cx="4712305" cy="4807487"/>
          </a:xfrm>
        </p:spPr>
        <p:txBody>
          <a:bodyPr/>
          <a:lstStyle>
            <a:lvl1pPr marL="342900" indent="-342900">
              <a:buFont typeface="Wingdings" charset="2"/>
              <a:buChar char="§"/>
              <a:defRPr sz="1800">
                <a:solidFill>
                  <a:schemeClr val="tx1"/>
                </a:solidFill>
              </a:defRPr>
            </a:lvl1pPr>
            <a:lvl2pPr>
              <a:defRPr sz="1800">
                <a:solidFill>
                  <a:schemeClr val="tx1"/>
                </a:solidFill>
              </a:defRPr>
            </a:lvl2pPr>
            <a:lvl3pPr marL="1143000" indent="-228600">
              <a:buSzPct val="75000"/>
              <a:buFont typeface="Wingdings" charset="2"/>
              <a:buChar char="§"/>
              <a:defRPr sz="1400">
                <a:solidFill>
                  <a:schemeClr val="tx1"/>
                </a:solidFill>
              </a:defRPr>
            </a:lvl3pPr>
            <a:lvl4pPr>
              <a:buSzPct val="75000"/>
              <a:defRPr sz="1400">
                <a:solidFill>
                  <a:schemeClr val="tx1"/>
                </a:solidFill>
              </a:defRPr>
            </a:lvl4pPr>
            <a:lvl5pPr marL="2114550" indent="-285750">
              <a:buSzPct val="50000"/>
              <a:buFont typeface="Wingdings" charset="2"/>
              <a:buChar char="§"/>
              <a:defRPr sz="1400">
                <a:solidFill>
                  <a:schemeClr val="tx1"/>
                </a:solidFill>
              </a:defRPr>
            </a:lvl5pPr>
          </a:lstStyle>
          <a:p>
            <a:pPr lvl="0"/>
            <a:r>
              <a:rPr lang="lv-LV" dirty="0"/>
              <a:t>Click to edit Master text styles</a:t>
            </a:r>
          </a:p>
          <a:p>
            <a:pPr lvl="1"/>
            <a:r>
              <a:rPr lang="lv-LV" dirty="0"/>
              <a:t>Second level</a:t>
            </a:r>
          </a:p>
          <a:p>
            <a:pPr lvl="2"/>
            <a:r>
              <a:rPr lang="lv-LV" dirty="0"/>
              <a:t>Third level</a:t>
            </a:r>
          </a:p>
          <a:p>
            <a:pPr lvl="3"/>
            <a:r>
              <a:rPr lang="lv-LV" dirty="0"/>
              <a:t>Fourth level</a:t>
            </a:r>
          </a:p>
          <a:p>
            <a:pPr lvl="4"/>
            <a:r>
              <a:rPr lang="lv-LV" dirty="0"/>
              <a:t>Fifth level</a:t>
            </a:r>
            <a:endParaRPr lang="en-US" dirty="0"/>
          </a:p>
        </p:txBody>
      </p:sp>
      <p:sp>
        <p:nvSpPr>
          <p:cNvPr id="15" name="Title 1"/>
          <p:cNvSpPr>
            <a:spLocks noGrp="1"/>
          </p:cNvSpPr>
          <p:nvPr>
            <p:ph type="title"/>
          </p:nvPr>
        </p:nvSpPr>
        <p:spPr>
          <a:xfrm>
            <a:off x="609600" y="156860"/>
            <a:ext cx="10972800" cy="868909"/>
          </a:xfrm>
        </p:spPr>
        <p:txBody>
          <a:bodyPr anchor="t">
            <a:noAutofit/>
          </a:bodyPr>
          <a:lstStyle>
            <a:lvl1pPr algn="l">
              <a:defRPr sz="3600">
                <a:solidFill>
                  <a:srgbClr val="005551"/>
                </a:solidFill>
              </a:defRPr>
            </a:lvl1pPr>
          </a:lstStyle>
          <a:p>
            <a:r>
              <a:rPr lang="lv-LV" dirty="0"/>
              <a:t>Click to edit Master title style</a:t>
            </a:r>
            <a:endParaRPr lang="en-US" dirty="0"/>
          </a:p>
        </p:txBody>
      </p:sp>
      <p:sp>
        <p:nvSpPr>
          <p:cNvPr id="11" name="Slide Number Placeholder 6"/>
          <p:cNvSpPr>
            <a:spLocks noGrp="1"/>
          </p:cNvSpPr>
          <p:nvPr>
            <p:ph type="sldNum" sz="quarter" idx="4"/>
          </p:nvPr>
        </p:nvSpPr>
        <p:spPr>
          <a:xfrm>
            <a:off x="609599" y="6272743"/>
            <a:ext cx="3296356" cy="365125"/>
          </a:xfrm>
          <a:prstGeom prst="rect">
            <a:avLst/>
          </a:prstGeom>
        </p:spPr>
        <p:txBody>
          <a:bodyPr/>
          <a:lstStyle>
            <a:lvl1pPr algn="l">
              <a:defRPr sz="1200">
                <a:solidFill>
                  <a:srgbClr val="A6A6A6"/>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13" name="Date Placeholder 3"/>
          <p:cNvSpPr>
            <a:spLocks noGrp="1"/>
          </p:cNvSpPr>
          <p:nvPr>
            <p:ph type="dt" sz="half" idx="2"/>
          </p:nvPr>
        </p:nvSpPr>
        <p:spPr>
          <a:xfrm>
            <a:off x="7969956" y="6272743"/>
            <a:ext cx="2844800" cy="365125"/>
          </a:xfrm>
          <a:prstGeom prst="rect">
            <a:avLst/>
          </a:prstGeom>
        </p:spPr>
        <p:txBody>
          <a:bodyPr vert="horz" lIns="91440" tIns="45720" rIns="91440" bIns="45720" rtlCol="0" anchor="ctr"/>
          <a:lstStyle>
            <a:lvl1pPr algn="l">
              <a:defRPr sz="1200">
                <a:solidFill>
                  <a:schemeClr val="bg1">
                    <a:lumMod val="65000"/>
                  </a:schemeClr>
                </a:solidFill>
              </a:defRPr>
            </a:lvl1pPr>
          </a:lstStyle>
          <a:p>
            <a:endParaRPr lang="en-US" dirty="0"/>
          </a:p>
        </p:txBody>
      </p:sp>
    </p:spTree>
    <p:extLst>
      <p:ext uri="{BB962C8B-B14F-4D97-AF65-F5344CB8AC3E}">
        <p14:creationId xmlns:p14="http://schemas.microsoft.com/office/powerpoint/2010/main" val="192876697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eigas 2">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26327" y="1271077"/>
            <a:ext cx="10363200" cy="1470025"/>
          </a:xfrm>
        </p:spPr>
        <p:txBody>
          <a:bodyPr>
            <a:normAutofit/>
          </a:bodyPr>
          <a:lstStyle>
            <a:lvl1pPr algn="ctr">
              <a:defRPr sz="3600" b="1" i="0">
                <a:solidFill>
                  <a:schemeClr val="accent1"/>
                </a:solidFill>
                <a:latin typeface="Arial"/>
                <a:cs typeface="Arial"/>
              </a:defRPr>
            </a:lvl1pPr>
          </a:lstStyle>
          <a:p>
            <a:r>
              <a:rPr lang="lv-LV" dirty="0"/>
              <a:t>Click to edit</a:t>
            </a:r>
            <a:br>
              <a:rPr lang="lv-LV" dirty="0"/>
            </a:br>
            <a:r>
              <a:rPr lang="lv-LV" dirty="0"/>
              <a:t>master text syle</a:t>
            </a:r>
            <a:endParaRPr lang="en-US" dirty="0"/>
          </a:p>
        </p:txBody>
      </p:sp>
      <p:sp>
        <p:nvSpPr>
          <p:cNvPr id="7" name="Subtitle 2"/>
          <p:cNvSpPr>
            <a:spLocks noGrp="1"/>
          </p:cNvSpPr>
          <p:nvPr>
            <p:ph type="subTitle" idx="1"/>
          </p:nvPr>
        </p:nvSpPr>
        <p:spPr>
          <a:xfrm>
            <a:off x="1840727" y="2883357"/>
            <a:ext cx="8534400" cy="1345396"/>
          </a:xfrm>
        </p:spPr>
        <p:txBody>
          <a:bodyPr anchor="ctr">
            <a:normAutofit/>
          </a:bodyPr>
          <a:lstStyle>
            <a:lvl1pPr marL="0" indent="0" algn="ctr">
              <a:buNone/>
              <a:defRPr sz="1400">
                <a:solidFill>
                  <a:srgbClr val="00555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lv-LV" dirty="0"/>
              <a:t>Click to edit Master subtitle style</a:t>
            </a:r>
            <a:endParaRPr lang="en-US" dirty="0"/>
          </a:p>
        </p:txBody>
      </p:sp>
      <p:sp>
        <p:nvSpPr>
          <p:cNvPr id="12" name="Rectangle 11"/>
          <p:cNvSpPr/>
          <p:nvPr userDrawn="1"/>
        </p:nvSpPr>
        <p:spPr>
          <a:xfrm>
            <a:off x="3241526" y="2741102"/>
            <a:ext cx="5773460" cy="709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Slide Number Placeholder 6"/>
          <p:cNvSpPr>
            <a:spLocks noGrp="1"/>
          </p:cNvSpPr>
          <p:nvPr>
            <p:ph type="sldNum" sz="quarter" idx="4"/>
          </p:nvPr>
        </p:nvSpPr>
        <p:spPr>
          <a:xfrm>
            <a:off x="609599" y="6272743"/>
            <a:ext cx="3296356" cy="365125"/>
          </a:xfrm>
          <a:prstGeom prst="rect">
            <a:avLst/>
          </a:prstGeom>
        </p:spPr>
        <p:txBody>
          <a:bodyPr/>
          <a:lstStyle>
            <a:lvl1pPr algn="l">
              <a:defRPr sz="1200">
                <a:solidFill>
                  <a:srgbClr val="A6A6A6"/>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8" name="Date Placeholder 3"/>
          <p:cNvSpPr>
            <a:spLocks noGrp="1"/>
          </p:cNvSpPr>
          <p:nvPr>
            <p:ph type="dt" sz="half" idx="2"/>
          </p:nvPr>
        </p:nvSpPr>
        <p:spPr>
          <a:xfrm>
            <a:off x="7969956" y="6272743"/>
            <a:ext cx="2844800" cy="365125"/>
          </a:xfrm>
          <a:prstGeom prst="rect">
            <a:avLst/>
          </a:prstGeom>
        </p:spPr>
        <p:txBody>
          <a:bodyPr vert="horz" lIns="91440" tIns="45720" rIns="91440" bIns="45720" rtlCol="0" anchor="ctr"/>
          <a:lstStyle>
            <a:lvl1pPr algn="l">
              <a:defRPr sz="1200">
                <a:solidFill>
                  <a:schemeClr val="bg1">
                    <a:lumMod val="65000"/>
                  </a:schemeClr>
                </a:solidFill>
              </a:defRPr>
            </a:lvl1pPr>
          </a:lstStyle>
          <a:p>
            <a:endParaRPr lang="en-US" dirty="0"/>
          </a:p>
        </p:txBody>
      </p:sp>
    </p:spTree>
    <p:extLst>
      <p:ext uri="{BB962C8B-B14F-4D97-AF65-F5344CB8AC3E}">
        <p14:creationId xmlns:p14="http://schemas.microsoft.com/office/powerpoint/2010/main" val="2712800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06199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Nodalu_slaids_1">
    <p:spTree>
      <p:nvGrpSpPr>
        <p:cNvPr id="1" name=""/>
        <p:cNvGrpSpPr/>
        <p:nvPr/>
      </p:nvGrpSpPr>
      <p:grpSpPr>
        <a:xfrm>
          <a:off x="0" y="0"/>
          <a:ext cx="0" cy="0"/>
          <a:chOff x="0" y="0"/>
          <a:chExt cx="0" cy="0"/>
        </a:xfrm>
      </p:grpSpPr>
      <p:pic>
        <p:nvPicPr>
          <p:cNvPr id="3" name="Picture 2" descr="image1.jpe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ctrTitle" hasCustomPrompt="1"/>
          </p:nvPr>
        </p:nvSpPr>
        <p:spPr>
          <a:xfrm>
            <a:off x="914400" y="2617788"/>
            <a:ext cx="10363200" cy="1470025"/>
          </a:xfrm>
        </p:spPr>
        <p:txBody>
          <a:bodyPr>
            <a:noAutofit/>
          </a:bodyPr>
          <a:lstStyle>
            <a:lvl1pPr algn="ctr">
              <a:defRPr sz="5500" b="1" i="0">
                <a:solidFill>
                  <a:schemeClr val="bg1"/>
                </a:solidFill>
                <a:latin typeface="Arial"/>
                <a:cs typeface="Arial"/>
              </a:defRPr>
            </a:lvl1pPr>
          </a:lstStyle>
          <a:p>
            <a:r>
              <a:rPr lang="lv-LV" dirty="0"/>
              <a:t>Paldies.</a:t>
            </a:r>
            <a:endParaRPr lang="en-US" dirty="0"/>
          </a:p>
        </p:txBody>
      </p:sp>
    </p:spTree>
    <p:extLst>
      <p:ext uri="{BB962C8B-B14F-4D97-AF65-F5344CB8AC3E}">
        <p14:creationId xmlns:p14="http://schemas.microsoft.com/office/powerpoint/2010/main" val="30340845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Nodalu_slaids_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ctrTitle" hasCustomPrompt="1"/>
          </p:nvPr>
        </p:nvSpPr>
        <p:spPr>
          <a:xfrm>
            <a:off x="914400" y="2617788"/>
            <a:ext cx="10363200" cy="1470025"/>
          </a:xfrm>
        </p:spPr>
        <p:txBody>
          <a:bodyPr>
            <a:noAutofit/>
          </a:bodyPr>
          <a:lstStyle>
            <a:lvl1pPr algn="ctr">
              <a:defRPr sz="5500" b="1" i="0">
                <a:solidFill>
                  <a:srgbClr val="005551"/>
                </a:solidFill>
                <a:latin typeface="Arial"/>
                <a:cs typeface="Arial"/>
              </a:defRPr>
            </a:lvl1pPr>
          </a:lstStyle>
          <a:p>
            <a:r>
              <a:rPr lang="lv-LV" dirty="0"/>
              <a:t>Paldies.</a:t>
            </a:r>
            <a:endParaRPr lang="en-US" dirty="0"/>
          </a:p>
        </p:txBody>
      </p:sp>
    </p:spTree>
    <p:extLst>
      <p:ext uri="{BB962C8B-B14F-4D97-AF65-F5344CB8AC3E}">
        <p14:creationId xmlns:p14="http://schemas.microsoft.com/office/powerpoint/2010/main" val="18596224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3F11-90BA-1FD3-1F74-502633A38E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689CC8-9F92-2D9D-79D9-033D24EBD7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C40DC2-12EB-1F8A-D9C4-B19757BDDE26}"/>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5" name="Footer Placeholder 4">
            <a:extLst>
              <a:ext uri="{FF2B5EF4-FFF2-40B4-BE49-F238E27FC236}">
                <a16:creationId xmlns:a16="http://schemas.microsoft.com/office/drawing/2014/main" id="{907490E1-1A0E-1912-2AEF-CBE6D9269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9ADE6-0581-9947-952E-7271753EEA79}"/>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5914799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2491-7F5E-D33D-9146-9197CA3370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4BF0B-65D7-3E11-3227-619FC37681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905A1F-0C4E-3B72-C9F3-BC27600ABD76}"/>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5" name="Footer Placeholder 4">
            <a:extLst>
              <a:ext uri="{FF2B5EF4-FFF2-40B4-BE49-F238E27FC236}">
                <a16:creationId xmlns:a16="http://schemas.microsoft.com/office/drawing/2014/main" id="{74DD6245-55E8-7DC0-ADD7-76E560004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302846-D8E6-24CF-285C-23511423D752}"/>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27596453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7695C-6D50-CAE0-0858-8B4A9E371C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DD8F09-A0E0-2BD7-CDF7-DD418E21B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FD3B4E-5701-9AE7-3F45-23C19021BE31}"/>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5" name="Footer Placeholder 4">
            <a:extLst>
              <a:ext uri="{FF2B5EF4-FFF2-40B4-BE49-F238E27FC236}">
                <a16:creationId xmlns:a16="http://schemas.microsoft.com/office/drawing/2014/main" id="{EA30DE36-E48D-28E1-34BF-24E348635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85E22-7BF6-C35D-A705-9E2546771D7D}"/>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36779929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9939-B956-5C7E-C6B5-32CB14642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D821A-6A26-1986-3989-41D3C0CDFB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343679-47E7-0669-8DF1-97E534B02E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4CBCEC-8BA9-D765-C9F4-07BAA0AD780F}"/>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6" name="Footer Placeholder 5">
            <a:extLst>
              <a:ext uri="{FF2B5EF4-FFF2-40B4-BE49-F238E27FC236}">
                <a16:creationId xmlns:a16="http://schemas.microsoft.com/office/drawing/2014/main" id="{55588551-6CEF-BFA9-2421-4AAE2517F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DDD84-392F-9EEA-F765-674CB397A505}"/>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33702154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E932-1657-22F5-5D76-4DAC063C6A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ABE8FF-F3FD-4C20-9A22-24D92690D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B4DED9-E27F-CFE9-D16F-3CF35E8B9C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D9CA21-8D15-4D00-3428-9A22FD8F66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18E61-981A-7291-149C-4B95119038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BF2B5C-15E1-3750-17B2-91A935A3CDC8}"/>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8" name="Footer Placeholder 7">
            <a:extLst>
              <a:ext uri="{FF2B5EF4-FFF2-40B4-BE49-F238E27FC236}">
                <a16:creationId xmlns:a16="http://schemas.microsoft.com/office/drawing/2014/main" id="{0082C3A8-AC58-88EB-1D61-E033077168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BD424C-5B04-7415-E123-B0ED46D406B0}"/>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13393868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293D-5167-5D38-1EEF-3747CC9E61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9C8CAE-A4F2-3DD0-25F3-EFC061509AC3}"/>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4" name="Footer Placeholder 3">
            <a:extLst>
              <a:ext uri="{FF2B5EF4-FFF2-40B4-BE49-F238E27FC236}">
                <a16:creationId xmlns:a16="http://schemas.microsoft.com/office/drawing/2014/main" id="{3705FCB7-54A2-CA76-AA06-F968DE1FD3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AF0E09-876F-F77C-9FD2-5698ACE49DA4}"/>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36648879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B7683A-665B-433D-5125-C10D4796C96E}"/>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3" name="Footer Placeholder 2">
            <a:extLst>
              <a:ext uri="{FF2B5EF4-FFF2-40B4-BE49-F238E27FC236}">
                <a16:creationId xmlns:a16="http://schemas.microsoft.com/office/drawing/2014/main" id="{EFD7EE66-6E1B-791F-5F3E-99522519CE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FE33A4-FF8B-71F1-4246-0BA079ABED64}"/>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19992177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CA41-29D8-BBD0-70EC-A5928B65C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3777B5-09B4-E39C-EA91-EA6D722B90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A63F12-7E8F-7770-584A-4F9A84907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85A9B-F9DD-60CC-AE84-56969BDD182A}"/>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6" name="Footer Placeholder 5">
            <a:extLst>
              <a:ext uri="{FF2B5EF4-FFF2-40B4-BE49-F238E27FC236}">
                <a16:creationId xmlns:a16="http://schemas.microsoft.com/office/drawing/2014/main" id="{28BEAA8A-AC91-77A7-1048-4C7F3FCD17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1DFD5-FC89-FC82-9C57-47DD0B6D7CFC}"/>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2822709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00519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054F-1A7A-A8D0-0897-66E77AB0F9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CC9BC0-A7BD-2A64-9B13-06653AB2C4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3EDB79-2DDA-3EDA-5942-12DC3F6B18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D3F237-6C0D-20C2-52C2-8E9AB98D4646}"/>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6" name="Footer Placeholder 5">
            <a:extLst>
              <a:ext uri="{FF2B5EF4-FFF2-40B4-BE49-F238E27FC236}">
                <a16:creationId xmlns:a16="http://schemas.microsoft.com/office/drawing/2014/main" id="{19A7050C-279F-A8F4-F2EB-E0EFDDEE03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C0D8CD-9BB1-9F72-8501-E3A77665467D}"/>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30596100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52B7-BDFB-4072-9D6D-7F214987EC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D61F7A-46F8-D717-0874-1BE480206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DC6761-6555-D66D-4E69-F2B6045FE185}"/>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5" name="Footer Placeholder 4">
            <a:extLst>
              <a:ext uri="{FF2B5EF4-FFF2-40B4-BE49-F238E27FC236}">
                <a16:creationId xmlns:a16="http://schemas.microsoft.com/office/drawing/2014/main" id="{3AB5970D-35FF-85CE-3740-D0CBA5EBD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759EB-A701-F266-BD6B-BEB6F095177A}"/>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4200266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175CF-8F6E-CA06-44A6-C60D88D64F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778F40-995E-DAC9-AAA2-4121C2DEE8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AB78C-E591-E091-86F5-F23564237560}"/>
              </a:ext>
            </a:extLst>
          </p:cNvPr>
          <p:cNvSpPr>
            <a:spLocks noGrp="1"/>
          </p:cNvSpPr>
          <p:nvPr>
            <p:ph type="dt" sz="half" idx="10"/>
          </p:nvPr>
        </p:nvSpPr>
        <p:spPr/>
        <p:txBody>
          <a:bodyPr/>
          <a:lstStyle/>
          <a:p>
            <a:fld id="{EB7762AC-7007-429D-BB31-760E951293E2}" type="datetimeFigureOut">
              <a:rPr lang="en-US" smtClean="0"/>
              <a:t>6/9/2022</a:t>
            </a:fld>
            <a:endParaRPr lang="en-US"/>
          </a:p>
        </p:txBody>
      </p:sp>
      <p:sp>
        <p:nvSpPr>
          <p:cNvPr id="5" name="Footer Placeholder 4">
            <a:extLst>
              <a:ext uri="{FF2B5EF4-FFF2-40B4-BE49-F238E27FC236}">
                <a16:creationId xmlns:a16="http://schemas.microsoft.com/office/drawing/2014/main" id="{2FAA4090-F62C-3F81-96DF-3F4ADE1DF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CE200-3095-C3B0-FF7C-B1B4ADD13F1A}"/>
              </a:ext>
            </a:extLst>
          </p:cNvPr>
          <p:cNvSpPr>
            <a:spLocks noGrp="1"/>
          </p:cNvSpPr>
          <p:nvPr>
            <p:ph type="sldNum" sz="quarter" idx="12"/>
          </p:nvPr>
        </p:nvSpPr>
        <p:spPr/>
        <p:txBody>
          <a:bodyPr/>
          <a:lstStyle/>
          <a:p>
            <a:fld id="{8A534BC9-637D-4C4B-A73A-ECB51F92B4D7}" type="slidenum">
              <a:rPr lang="en-US" smtClean="0"/>
              <a:t>‹#›</a:t>
            </a:fld>
            <a:endParaRPr lang="en-US"/>
          </a:p>
        </p:txBody>
      </p:sp>
    </p:spTree>
    <p:extLst>
      <p:ext uri="{BB962C8B-B14F-4D97-AF65-F5344CB8AC3E}">
        <p14:creationId xmlns:p14="http://schemas.microsoft.com/office/powerpoint/2010/main" val="30424925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F25DADD-99E1-4060-BDD5-A923AF99BE6C}" type="datetimeFigureOut">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1897363979"/>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25DADD-99E1-4060-BDD5-A923AF99BE6C}" type="datetimeFigureOut">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20824070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F25DADD-99E1-4060-BDD5-A923AF99BE6C}" type="datetimeFigureOut">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462801249"/>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F25DADD-99E1-4060-BDD5-A923AF99BE6C}" type="datetimeFigureOut">
              <a:rPr lang="en-US" smtClean="0"/>
              <a:t>6/9/2022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35069794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F25DADD-99E1-4060-BDD5-A923AF99BE6C}" type="datetimeFigureOut">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EC496F-CC14-483D-BF48-FE8D24B96BC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66016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25DADD-99E1-4060-BDD5-A923AF99BE6C}" type="datetimeFigureOut">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35694774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5DADD-99E1-4060-BDD5-A923AF99BE6C}" type="datetimeFigureOut">
              <a:rPr lang="en-US" smtClean="0"/>
              <a:t>6/9/2022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245863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248646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F25DADD-99E1-4060-BDD5-A923AF99BE6C}" type="datetimeFigureOut">
              <a:rPr lang="en-US" smtClean="0"/>
              <a:t>6/9/2022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41556293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F25DADD-99E1-4060-BDD5-A923AF99BE6C}" type="datetimeFigureOut">
              <a:rPr lang="en-US" smtClean="0"/>
              <a:t>6/9/2022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18315394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25DADD-99E1-4060-BDD5-A923AF99BE6C}"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9614073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25DADD-99E1-4060-BDD5-A923AF99BE6C}"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C496F-CC14-483D-BF48-FE8D24B96BC2}" type="slidenum">
              <a:rPr lang="en-US" smtClean="0"/>
              <a:t>‹#›</a:t>
            </a:fld>
            <a:endParaRPr lang="en-US"/>
          </a:p>
        </p:txBody>
      </p:sp>
    </p:spTree>
    <p:extLst>
      <p:ext uri="{BB962C8B-B14F-4D97-AF65-F5344CB8AC3E}">
        <p14:creationId xmlns:p14="http://schemas.microsoft.com/office/powerpoint/2010/main" val="12671267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6A112-539D-E1F4-8FE7-6236D0C340FE}"/>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a:extLst>
              <a:ext uri="{FF2B5EF4-FFF2-40B4-BE49-F238E27FC236}">
                <a16:creationId xmlns:a16="http://schemas.microsoft.com/office/drawing/2014/main" id="{23542624-6560-2A13-54BE-E48131BFC2D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511B95A5-681A-029A-4DC2-C9F74E519B9F}"/>
              </a:ext>
            </a:extLst>
          </p:cNvPr>
          <p:cNvSpPr txBox="1">
            <a:spLocks noGrp="1"/>
          </p:cNvSpPr>
          <p:nvPr>
            <p:ph type="dt" sz="half" idx="7"/>
          </p:nvPr>
        </p:nvSpPr>
        <p:spPr/>
        <p:txBody>
          <a:bodyPr/>
          <a:lstStyle>
            <a:lvl1pPr>
              <a:defRPr/>
            </a:lvl1pPr>
          </a:lstStyle>
          <a:p>
            <a:pPr lvl="0"/>
            <a:fld id="{745F0ABE-63EF-4F1A-A325-912D56DED908}" type="datetime1">
              <a:rPr lang="en-US"/>
              <a:pPr lvl="0"/>
              <a:t>6/9/2022</a:t>
            </a:fld>
            <a:endParaRPr lang="en-US"/>
          </a:p>
        </p:txBody>
      </p:sp>
      <p:sp>
        <p:nvSpPr>
          <p:cNvPr id="5" name="Footer Placeholder 4">
            <a:extLst>
              <a:ext uri="{FF2B5EF4-FFF2-40B4-BE49-F238E27FC236}">
                <a16:creationId xmlns:a16="http://schemas.microsoft.com/office/drawing/2014/main" id="{EB322750-5C12-4861-DE8C-4B9AFBFB538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7E6378E-5A55-8E44-1504-390716FDEEBB}"/>
              </a:ext>
            </a:extLst>
          </p:cNvPr>
          <p:cNvSpPr txBox="1">
            <a:spLocks noGrp="1"/>
          </p:cNvSpPr>
          <p:nvPr>
            <p:ph type="sldNum" sz="quarter" idx="8"/>
          </p:nvPr>
        </p:nvSpPr>
        <p:spPr/>
        <p:txBody>
          <a:bodyPr/>
          <a:lstStyle>
            <a:lvl1pPr>
              <a:defRPr/>
            </a:lvl1pPr>
          </a:lstStyle>
          <a:p>
            <a:pPr lvl="0"/>
            <a:fld id="{BD84E4E8-9C96-421D-AD21-909A056B10F2}" type="slidenum">
              <a:t>‹#›</a:t>
            </a:fld>
            <a:endParaRPr lang="en-US"/>
          </a:p>
        </p:txBody>
      </p:sp>
    </p:spTree>
    <p:extLst>
      <p:ext uri="{BB962C8B-B14F-4D97-AF65-F5344CB8AC3E}">
        <p14:creationId xmlns:p14="http://schemas.microsoft.com/office/powerpoint/2010/main" val="2153755631"/>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B97E-8E26-4FC5-CB29-4C7FB9EC71ED}"/>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A628DB0D-50C1-3E0D-13B4-05F21C6837B7}"/>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2C071-E07C-1A2C-6016-2EF3A465ECF8}"/>
              </a:ext>
            </a:extLst>
          </p:cNvPr>
          <p:cNvSpPr txBox="1">
            <a:spLocks noGrp="1"/>
          </p:cNvSpPr>
          <p:nvPr>
            <p:ph type="dt" sz="half" idx="7"/>
          </p:nvPr>
        </p:nvSpPr>
        <p:spPr/>
        <p:txBody>
          <a:bodyPr/>
          <a:lstStyle>
            <a:lvl1pPr>
              <a:defRPr/>
            </a:lvl1pPr>
          </a:lstStyle>
          <a:p>
            <a:pPr lvl="0"/>
            <a:fld id="{6CDC6874-8B08-430A-9424-86DACA77B4E0}" type="datetime1">
              <a:rPr lang="en-US"/>
              <a:pPr lvl="0"/>
              <a:t>6/9/2022</a:t>
            </a:fld>
            <a:endParaRPr lang="en-US"/>
          </a:p>
        </p:txBody>
      </p:sp>
      <p:sp>
        <p:nvSpPr>
          <p:cNvPr id="5" name="Footer Placeholder 4">
            <a:extLst>
              <a:ext uri="{FF2B5EF4-FFF2-40B4-BE49-F238E27FC236}">
                <a16:creationId xmlns:a16="http://schemas.microsoft.com/office/drawing/2014/main" id="{94D0C1D0-1254-78A6-3A06-B078C7F9DDDE}"/>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2B9497D-F28B-B849-000C-27A99C729CAF}"/>
              </a:ext>
            </a:extLst>
          </p:cNvPr>
          <p:cNvSpPr txBox="1">
            <a:spLocks noGrp="1"/>
          </p:cNvSpPr>
          <p:nvPr>
            <p:ph type="sldNum" sz="quarter" idx="8"/>
          </p:nvPr>
        </p:nvSpPr>
        <p:spPr/>
        <p:txBody>
          <a:bodyPr/>
          <a:lstStyle>
            <a:lvl1pPr>
              <a:defRPr/>
            </a:lvl1pPr>
          </a:lstStyle>
          <a:p>
            <a:pPr lvl="0"/>
            <a:fld id="{FA55CD99-E381-46A1-8C0D-45D9E2DD7A06}" type="slidenum">
              <a:t>‹#›</a:t>
            </a:fld>
            <a:endParaRPr lang="en-US"/>
          </a:p>
        </p:txBody>
      </p:sp>
    </p:spTree>
    <p:extLst>
      <p:ext uri="{BB962C8B-B14F-4D97-AF65-F5344CB8AC3E}">
        <p14:creationId xmlns:p14="http://schemas.microsoft.com/office/powerpoint/2010/main" val="869038918"/>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1F14C-CDA7-DE74-B8D9-2FA6511BB6F2}"/>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080FD772-3130-0F8A-3623-5CA6BD1B1DC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349F783D-3EAF-D552-CFC6-C51652F31196}"/>
              </a:ext>
            </a:extLst>
          </p:cNvPr>
          <p:cNvSpPr txBox="1">
            <a:spLocks noGrp="1"/>
          </p:cNvSpPr>
          <p:nvPr>
            <p:ph type="dt" sz="half" idx="7"/>
          </p:nvPr>
        </p:nvSpPr>
        <p:spPr/>
        <p:txBody>
          <a:bodyPr/>
          <a:lstStyle>
            <a:lvl1pPr>
              <a:defRPr/>
            </a:lvl1pPr>
          </a:lstStyle>
          <a:p>
            <a:pPr lvl="0"/>
            <a:fld id="{EF477D75-E469-4C48-AF24-07D52E6135D0}" type="datetime1">
              <a:rPr lang="en-US"/>
              <a:pPr lvl="0"/>
              <a:t>6/9/2022</a:t>
            </a:fld>
            <a:endParaRPr lang="en-US"/>
          </a:p>
        </p:txBody>
      </p:sp>
      <p:sp>
        <p:nvSpPr>
          <p:cNvPr id="5" name="Footer Placeholder 4">
            <a:extLst>
              <a:ext uri="{FF2B5EF4-FFF2-40B4-BE49-F238E27FC236}">
                <a16:creationId xmlns:a16="http://schemas.microsoft.com/office/drawing/2014/main" id="{3F497B15-97EF-291F-ACCB-727E4D514530}"/>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EA3D662-F5C4-334B-784B-180D854AE020}"/>
              </a:ext>
            </a:extLst>
          </p:cNvPr>
          <p:cNvSpPr txBox="1">
            <a:spLocks noGrp="1"/>
          </p:cNvSpPr>
          <p:nvPr>
            <p:ph type="sldNum" sz="quarter" idx="8"/>
          </p:nvPr>
        </p:nvSpPr>
        <p:spPr/>
        <p:txBody>
          <a:bodyPr/>
          <a:lstStyle>
            <a:lvl1pPr>
              <a:defRPr/>
            </a:lvl1pPr>
          </a:lstStyle>
          <a:p>
            <a:pPr lvl="0"/>
            <a:fld id="{86163CF1-0CA5-4CC5-95D8-C466B50F9634}" type="slidenum">
              <a:t>‹#›</a:t>
            </a:fld>
            <a:endParaRPr lang="en-US"/>
          </a:p>
        </p:txBody>
      </p:sp>
    </p:spTree>
    <p:extLst>
      <p:ext uri="{BB962C8B-B14F-4D97-AF65-F5344CB8AC3E}">
        <p14:creationId xmlns:p14="http://schemas.microsoft.com/office/powerpoint/2010/main" val="23469218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36C1-C920-6003-0B9A-3A5735D1C088}"/>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F2A1BA9-B10B-BB45-DBE1-246E4795EE48}"/>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8D9E66-DB50-4B48-0E3F-0B947EA04962}"/>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0FD8BB-5AAE-A833-22A8-16640F1F37A7}"/>
              </a:ext>
            </a:extLst>
          </p:cNvPr>
          <p:cNvSpPr txBox="1">
            <a:spLocks noGrp="1"/>
          </p:cNvSpPr>
          <p:nvPr>
            <p:ph type="dt" sz="half" idx="7"/>
          </p:nvPr>
        </p:nvSpPr>
        <p:spPr/>
        <p:txBody>
          <a:bodyPr/>
          <a:lstStyle>
            <a:lvl1pPr>
              <a:defRPr/>
            </a:lvl1pPr>
          </a:lstStyle>
          <a:p>
            <a:pPr lvl="0"/>
            <a:fld id="{5F68B434-6905-489E-915A-90C69CB0CBC0}" type="datetime1">
              <a:rPr lang="en-US"/>
              <a:pPr lvl="0"/>
              <a:t>6/9/2022</a:t>
            </a:fld>
            <a:endParaRPr lang="en-US"/>
          </a:p>
        </p:txBody>
      </p:sp>
      <p:sp>
        <p:nvSpPr>
          <p:cNvPr id="6" name="Footer Placeholder 5">
            <a:extLst>
              <a:ext uri="{FF2B5EF4-FFF2-40B4-BE49-F238E27FC236}">
                <a16:creationId xmlns:a16="http://schemas.microsoft.com/office/drawing/2014/main" id="{1F000E25-3C0B-B112-4EA6-4A71FD84E2A5}"/>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0B95BF90-57E4-C4C0-2AF9-B48DFE94AF4D}"/>
              </a:ext>
            </a:extLst>
          </p:cNvPr>
          <p:cNvSpPr txBox="1">
            <a:spLocks noGrp="1"/>
          </p:cNvSpPr>
          <p:nvPr>
            <p:ph type="sldNum" sz="quarter" idx="8"/>
          </p:nvPr>
        </p:nvSpPr>
        <p:spPr/>
        <p:txBody>
          <a:bodyPr/>
          <a:lstStyle>
            <a:lvl1pPr>
              <a:defRPr/>
            </a:lvl1pPr>
          </a:lstStyle>
          <a:p>
            <a:pPr lvl="0"/>
            <a:fld id="{B121A9C4-5553-4F4E-A1EA-7499292ABBBA}" type="slidenum">
              <a:t>‹#›</a:t>
            </a:fld>
            <a:endParaRPr lang="en-US"/>
          </a:p>
        </p:txBody>
      </p:sp>
    </p:spTree>
    <p:extLst>
      <p:ext uri="{BB962C8B-B14F-4D97-AF65-F5344CB8AC3E}">
        <p14:creationId xmlns:p14="http://schemas.microsoft.com/office/powerpoint/2010/main" val="8419593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E591-4A2C-7659-EC59-2F063B7D4900}"/>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035835E7-3C41-8B73-7A8F-05798A878AAE}"/>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9A8A6AFF-94AF-2A16-6414-D6D751F9F63D}"/>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92D444-6F7F-817D-70B0-F5F4D79199D1}"/>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F01F34C4-B7D1-D994-C82A-B1F0DCFD991B}"/>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7BA887-A67F-807D-E16C-B9636DFC92E9}"/>
              </a:ext>
            </a:extLst>
          </p:cNvPr>
          <p:cNvSpPr txBox="1">
            <a:spLocks noGrp="1"/>
          </p:cNvSpPr>
          <p:nvPr>
            <p:ph type="dt" sz="half" idx="7"/>
          </p:nvPr>
        </p:nvSpPr>
        <p:spPr/>
        <p:txBody>
          <a:bodyPr/>
          <a:lstStyle>
            <a:lvl1pPr>
              <a:defRPr/>
            </a:lvl1pPr>
          </a:lstStyle>
          <a:p>
            <a:pPr lvl="0"/>
            <a:fld id="{25DE68C8-4441-466D-917B-4F9A93B04C45}" type="datetime1">
              <a:rPr lang="en-US"/>
              <a:pPr lvl="0"/>
              <a:t>6/9/2022</a:t>
            </a:fld>
            <a:endParaRPr lang="en-US"/>
          </a:p>
        </p:txBody>
      </p:sp>
      <p:sp>
        <p:nvSpPr>
          <p:cNvPr id="8" name="Footer Placeholder 7">
            <a:extLst>
              <a:ext uri="{FF2B5EF4-FFF2-40B4-BE49-F238E27FC236}">
                <a16:creationId xmlns:a16="http://schemas.microsoft.com/office/drawing/2014/main" id="{EDDD79FF-901F-2299-B2D3-F11FA1C3D36E}"/>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1EAFC9DC-1235-26FC-9324-98C82A58961E}"/>
              </a:ext>
            </a:extLst>
          </p:cNvPr>
          <p:cNvSpPr txBox="1">
            <a:spLocks noGrp="1"/>
          </p:cNvSpPr>
          <p:nvPr>
            <p:ph type="sldNum" sz="quarter" idx="8"/>
          </p:nvPr>
        </p:nvSpPr>
        <p:spPr/>
        <p:txBody>
          <a:bodyPr/>
          <a:lstStyle>
            <a:lvl1pPr>
              <a:defRPr/>
            </a:lvl1pPr>
          </a:lstStyle>
          <a:p>
            <a:pPr lvl="0"/>
            <a:fld id="{0D7C441F-9028-4C6D-BF34-FA6E2568EA7E}" type="slidenum">
              <a:t>‹#›</a:t>
            </a:fld>
            <a:endParaRPr lang="en-US"/>
          </a:p>
        </p:txBody>
      </p:sp>
    </p:spTree>
    <p:extLst>
      <p:ext uri="{BB962C8B-B14F-4D97-AF65-F5344CB8AC3E}">
        <p14:creationId xmlns:p14="http://schemas.microsoft.com/office/powerpoint/2010/main" val="19956452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2876-FC32-01A5-330A-65F2A6532147}"/>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12AF9743-2713-2D07-43E6-29D81204E3C8}"/>
              </a:ext>
            </a:extLst>
          </p:cNvPr>
          <p:cNvSpPr txBox="1">
            <a:spLocks noGrp="1"/>
          </p:cNvSpPr>
          <p:nvPr>
            <p:ph type="dt" sz="half" idx="7"/>
          </p:nvPr>
        </p:nvSpPr>
        <p:spPr/>
        <p:txBody>
          <a:bodyPr/>
          <a:lstStyle>
            <a:lvl1pPr>
              <a:defRPr/>
            </a:lvl1pPr>
          </a:lstStyle>
          <a:p>
            <a:pPr lvl="0"/>
            <a:fld id="{AF047DDC-907B-4F9F-A062-0A720C913944}" type="datetime1">
              <a:rPr lang="en-US"/>
              <a:pPr lvl="0"/>
              <a:t>6/9/2022</a:t>
            </a:fld>
            <a:endParaRPr lang="en-US"/>
          </a:p>
        </p:txBody>
      </p:sp>
      <p:sp>
        <p:nvSpPr>
          <p:cNvPr id="4" name="Footer Placeholder 3">
            <a:extLst>
              <a:ext uri="{FF2B5EF4-FFF2-40B4-BE49-F238E27FC236}">
                <a16:creationId xmlns:a16="http://schemas.microsoft.com/office/drawing/2014/main" id="{04449A0F-02AF-739F-7BB5-AF7F22D75B7D}"/>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E6527516-385B-77FF-9B40-A8F1764CEC7E}"/>
              </a:ext>
            </a:extLst>
          </p:cNvPr>
          <p:cNvSpPr txBox="1">
            <a:spLocks noGrp="1"/>
          </p:cNvSpPr>
          <p:nvPr>
            <p:ph type="sldNum" sz="quarter" idx="8"/>
          </p:nvPr>
        </p:nvSpPr>
        <p:spPr/>
        <p:txBody>
          <a:bodyPr/>
          <a:lstStyle>
            <a:lvl1pPr>
              <a:defRPr/>
            </a:lvl1pPr>
          </a:lstStyle>
          <a:p>
            <a:pPr lvl="0"/>
            <a:fld id="{F25B7E74-F4CF-4AB1-9809-0D7A5304A6B2}" type="slidenum">
              <a:t>‹#›</a:t>
            </a:fld>
            <a:endParaRPr lang="en-US"/>
          </a:p>
        </p:txBody>
      </p:sp>
    </p:spTree>
    <p:extLst>
      <p:ext uri="{BB962C8B-B14F-4D97-AF65-F5344CB8AC3E}">
        <p14:creationId xmlns:p14="http://schemas.microsoft.com/office/powerpoint/2010/main" val="19921590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91659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67387D-31D0-7C30-D5FC-EBC69CF67829}"/>
              </a:ext>
            </a:extLst>
          </p:cNvPr>
          <p:cNvSpPr txBox="1">
            <a:spLocks noGrp="1"/>
          </p:cNvSpPr>
          <p:nvPr>
            <p:ph type="dt" sz="half" idx="7"/>
          </p:nvPr>
        </p:nvSpPr>
        <p:spPr/>
        <p:txBody>
          <a:bodyPr/>
          <a:lstStyle>
            <a:lvl1pPr>
              <a:defRPr/>
            </a:lvl1pPr>
          </a:lstStyle>
          <a:p>
            <a:pPr lvl="0"/>
            <a:fld id="{DA928278-D9F5-491A-B820-8281C539B938}" type="datetime1">
              <a:rPr lang="en-US"/>
              <a:pPr lvl="0"/>
              <a:t>6/9/2022</a:t>
            </a:fld>
            <a:endParaRPr lang="en-US"/>
          </a:p>
        </p:txBody>
      </p:sp>
      <p:sp>
        <p:nvSpPr>
          <p:cNvPr id="3" name="Footer Placeholder 2">
            <a:extLst>
              <a:ext uri="{FF2B5EF4-FFF2-40B4-BE49-F238E27FC236}">
                <a16:creationId xmlns:a16="http://schemas.microsoft.com/office/drawing/2014/main" id="{09EE993C-1AC5-D61B-77F8-B01AF4C43EE6}"/>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54E613A5-D9DF-C95B-0121-9A4A7B2E8001}"/>
              </a:ext>
            </a:extLst>
          </p:cNvPr>
          <p:cNvSpPr txBox="1">
            <a:spLocks noGrp="1"/>
          </p:cNvSpPr>
          <p:nvPr>
            <p:ph type="sldNum" sz="quarter" idx="8"/>
          </p:nvPr>
        </p:nvSpPr>
        <p:spPr/>
        <p:txBody>
          <a:bodyPr/>
          <a:lstStyle>
            <a:lvl1pPr>
              <a:defRPr/>
            </a:lvl1pPr>
          </a:lstStyle>
          <a:p>
            <a:pPr lvl="0"/>
            <a:fld id="{C0DAD22D-AA4C-42A3-A001-A53AA95FF9EE}" type="slidenum">
              <a:t>‹#›</a:t>
            </a:fld>
            <a:endParaRPr lang="en-US"/>
          </a:p>
        </p:txBody>
      </p:sp>
    </p:spTree>
    <p:extLst>
      <p:ext uri="{BB962C8B-B14F-4D97-AF65-F5344CB8AC3E}">
        <p14:creationId xmlns:p14="http://schemas.microsoft.com/office/powerpoint/2010/main" val="41765969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927C-AA4B-33D4-DA7A-18E41D1BDD5D}"/>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a:extLst>
              <a:ext uri="{FF2B5EF4-FFF2-40B4-BE49-F238E27FC236}">
                <a16:creationId xmlns:a16="http://schemas.microsoft.com/office/drawing/2014/main" id="{33576520-5ED4-328A-6D90-20F11156B54E}"/>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D6B24-07FC-147E-BDC5-F363D0F907D3}"/>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7FDDC59A-5E3B-CA12-9114-482B6A9E01B9}"/>
              </a:ext>
            </a:extLst>
          </p:cNvPr>
          <p:cNvSpPr txBox="1">
            <a:spLocks noGrp="1"/>
          </p:cNvSpPr>
          <p:nvPr>
            <p:ph type="dt" sz="half" idx="7"/>
          </p:nvPr>
        </p:nvSpPr>
        <p:spPr/>
        <p:txBody>
          <a:bodyPr/>
          <a:lstStyle>
            <a:lvl1pPr>
              <a:defRPr/>
            </a:lvl1pPr>
          </a:lstStyle>
          <a:p>
            <a:pPr lvl="0"/>
            <a:fld id="{DF55CC56-87C6-430C-BF46-55092DEEA3C3}" type="datetime1">
              <a:rPr lang="en-US"/>
              <a:pPr lvl="0"/>
              <a:t>6/9/2022</a:t>
            </a:fld>
            <a:endParaRPr lang="en-US"/>
          </a:p>
        </p:txBody>
      </p:sp>
      <p:sp>
        <p:nvSpPr>
          <p:cNvPr id="6" name="Footer Placeholder 5">
            <a:extLst>
              <a:ext uri="{FF2B5EF4-FFF2-40B4-BE49-F238E27FC236}">
                <a16:creationId xmlns:a16="http://schemas.microsoft.com/office/drawing/2014/main" id="{97678B2F-4E2D-4A4E-895D-D4A6FF7BA2CD}"/>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E6E6F1E5-27D8-D6C4-D8C3-77CC86C96E22}"/>
              </a:ext>
            </a:extLst>
          </p:cNvPr>
          <p:cNvSpPr txBox="1">
            <a:spLocks noGrp="1"/>
          </p:cNvSpPr>
          <p:nvPr>
            <p:ph type="sldNum" sz="quarter" idx="8"/>
          </p:nvPr>
        </p:nvSpPr>
        <p:spPr/>
        <p:txBody>
          <a:bodyPr/>
          <a:lstStyle>
            <a:lvl1pPr>
              <a:defRPr/>
            </a:lvl1pPr>
          </a:lstStyle>
          <a:p>
            <a:pPr lvl="0"/>
            <a:fld id="{DEDA8F91-ED7D-4493-8A4B-C43F6FA459B1}" type="slidenum">
              <a:t>‹#›</a:t>
            </a:fld>
            <a:endParaRPr lang="en-US"/>
          </a:p>
        </p:txBody>
      </p:sp>
    </p:spTree>
    <p:extLst>
      <p:ext uri="{BB962C8B-B14F-4D97-AF65-F5344CB8AC3E}">
        <p14:creationId xmlns:p14="http://schemas.microsoft.com/office/powerpoint/2010/main" val="38974806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29F46-ED23-0F29-66AC-06AAAFEBA8EC}"/>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F474942C-D277-E317-3FCF-0CC30877834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en-US"/>
          </a:p>
        </p:txBody>
      </p:sp>
      <p:sp>
        <p:nvSpPr>
          <p:cNvPr id="4" name="Text Placeholder 3">
            <a:extLst>
              <a:ext uri="{FF2B5EF4-FFF2-40B4-BE49-F238E27FC236}">
                <a16:creationId xmlns:a16="http://schemas.microsoft.com/office/drawing/2014/main" id="{F39AA36A-8C30-09E8-22A7-EC33EC3E62B9}"/>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30110D15-5787-EF1E-E86E-AD5B9A88C0A2}"/>
              </a:ext>
            </a:extLst>
          </p:cNvPr>
          <p:cNvSpPr txBox="1">
            <a:spLocks noGrp="1"/>
          </p:cNvSpPr>
          <p:nvPr>
            <p:ph type="dt" sz="half" idx="7"/>
          </p:nvPr>
        </p:nvSpPr>
        <p:spPr/>
        <p:txBody>
          <a:bodyPr/>
          <a:lstStyle>
            <a:lvl1pPr>
              <a:defRPr/>
            </a:lvl1pPr>
          </a:lstStyle>
          <a:p>
            <a:pPr lvl="0"/>
            <a:fld id="{21516EC3-2D57-4D4E-B412-2E7FB097076B}" type="datetime1">
              <a:rPr lang="en-US"/>
              <a:pPr lvl="0"/>
              <a:t>6/9/2022</a:t>
            </a:fld>
            <a:endParaRPr lang="en-US"/>
          </a:p>
        </p:txBody>
      </p:sp>
      <p:sp>
        <p:nvSpPr>
          <p:cNvPr id="6" name="Footer Placeholder 5">
            <a:extLst>
              <a:ext uri="{FF2B5EF4-FFF2-40B4-BE49-F238E27FC236}">
                <a16:creationId xmlns:a16="http://schemas.microsoft.com/office/drawing/2014/main" id="{34363AE3-8CA2-7408-AF17-EE3C548CD9FE}"/>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B56BCAAC-7E57-F4BA-C204-C0F3A1A92C0B}"/>
              </a:ext>
            </a:extLst>
          </p:cNvPr>
          <p:cNvSpPr txBox="1">
            <a:spLocks noGrp="1"/>
          </p:cNvSpPr>
          <p:nvPr>
            <p:ph type="sldNum" sz="quarter" idx="8"/>
          </p:nvPr>
        </p:nvSpPr>
        <p:spPr/>
        <p:txBody>
          <a:bodyPr/>
          <a:lstStyle>
            <a:lvl1pPr>
              <a:defRPr/>
            </a:lvl1pPr>
          </a:lstStyle>
          <a:p>
            <a:pPr lvl="0"/>
            <a:fld id="{5964DE38-D84C-4387-8317-94AD4D6C17D7}" type="slidenum">
              <a:t>‹#›</a:t>
            </a:fld>
            <a:endParaRPr lang="en-US"/>
          </a:p>
        </p:txBody>
      </p:sp>
    </p:spTree>
    <p:extLst>
      <p:ext uri="{BB962C8B-B14F-4D97-AF65-F5344CB8AC3E}">
        <p14:creationId xmlns:p14="http://schemas.microsoft.com/office/powerpoint/2010/main" val="70399099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9614-707A-F71C-60EA-4ECC6D4859E6}"/>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908FA7B7-A631-9E22-4B45-0480D2D6AF40}"/>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666D6-7C3E-B03E-20B2-6E96FA23FC20}"/>
              </a:ext>
            </a:extLst>
          </p:cNvPr>
          <p:cNvSpPr txBox="1">
            <a:spLocks noGrp="1"/>
          </p:cNvSpPr>
          <p:nvPr>
            <p:ph type="dt" sz="half" idx="7"/>
          </p:nvPr>
        </p:nvSpPr>
        <p:spPr/>
        <p:txBody>
          <a:bodyPr/>
          <a:lstStyle>
            <a:lvl1pPr>
              <a:defRPr/>
            </a:lvl1pPr>
          </a:lstStyle>
          <a:p>
            <a:pPr lvl="0"/>
            <a:fld id="{79667DB7-E4B7-47DF-B36F-A22531C36EA5}" type="datetime1">
              <a:rPr lang="en-US"/>
              <a:pPr lvl="0"/>
              <a:t>6/9/2022</a:t>
            </a:fld>
            <a:endParaRPr lang="en-US"/>
          </a:p>
        </p:txBody>
      </p:sp>
      <p:sp>
        <p:nvSpPr>
          <p:cNvPr id="5" name="Footer Placeholder 4">
            <a:extLst>
              <a:ext uri="{FF2B5EF4-FFF2-40B4-BE49-F238E27FC236}">
                <a16:creationId xmlns:a16="http://schemas.microsoft.com/office/drawing/2014/main" id="{2E7BDE0E-0146-84A9-F51C-657A58F0FA4C}"/>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398D60A-7E4A-53E3-6B8E-0B93FB6E84FB}"/>
              </a:ext>
            </a:extLst>
          </p:cNvPr>
          <p:cNvSpPr txBox="1">
            <a:spLocks noGrp="1"/>
          </p:cNvSpPr>
          <p:nvPr>
            <p:ph type="sldNum" sz="quarter" idx="8"/>
          </p:nvPr>
        </p:nvSpPr>
        <p:spPr/>
        <p:txBody>
          <a:bodyPr/>
          <a:lstStyle>
            <a:lvl1pPr>
              <a:defRPr/>
            </a:lvl1pPr>
          </a:lstStyle>
          <a:p>
            <a:pPr lvl="0"/>
            <a:fld id="{DD5A3C52-F20A-402D-A904-5A31105DECA7}" type="slidenum">
              <a:t>‹#›</a:t>
            </a:fld>
            <a:endParaRPr lang="en-US"/>
          </a:p>
        </p:txBody>
      </p:sp>
    </p:spTree>
    <p:extLst>
      <p:ext uri="{BB962C8B-B14F-4D97-AF65-F5344CB8AC3E}">
        <p14:creationId xmlns:p14="http://schemas.microsoft.com/office/powerpoint/2010/main" val="36014551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F2FF88-13CD-C8A4-0796-D92D050BE94F}"/>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0C9AE4C6-271D-980F-6241-36BEEDD4D6D3}"/>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0836E-1A88-4A73-EB23-3A2BBC409EE7}"/>
              </a:ext>
            </a:extLst>
          </p:cNvPr>
          <p:cNvSpPr txBox="1">
            <a:spLocks noGrp="1"/>
          </p:cNvSpPr>
          <p:nvPr>
            <p:ph type="dt" sz="half" idx="7"/>
          </p:nvPr>
        </p:nvSpPr>
        <p:spPr/>
        <p:txBody>
          <a:bodyPr/>
          <a:lstStyle>
            <a:lvl1pPr>
              <a:defRPr/>
            </a:lvl1pPr>
          </a:lstStyle>
          <a:p>
            <a:pPr lvl="0"/>
            <a:fld id="{8DE74E26-AF30-4EA7-9DA7-A8CE762A3693}" type="datetime1">
              <a:rPr lang="en-US"/>
              <a:pPr lvl="0"/>
              <a:t>6/9/2022</a:t>
            </a:fld>
            <a:endParaRPr lang="en-US"/>
          </a:p>
        </p:txBody>
      </p:sp>
      <p:sp>
        <p:nvSpPr>
          <p:cNvPr id="5" name="Footer Placeholder 4">
            <a:extLst>
              <a:ext uri="{FF2B5EF4-FFF2-40B4-BE49-F238E27FC236}">
                <a16:creationId xmlns:a16="http://schemas.microsoft.com/office/drawing/2014/main" id="{80B7B10D-123A-9E48-AEB7-1F81E006A2E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FCED5B3-A5A1-6A9A-2831-BE00BBA55A43}"/>
              </a:ext>
            </a:extLst>
          </p:cNvPr>
          <p:cNvSpPr txBox="1">
            <a:spLocks noGrp="1"/>
          </p:cNvSpPr>
          <p:nvPr>
            <p:ph type="sldNum" sz="quarter" idx="8"/>
          </p:nvPr>
        </p:nvSpPr>
        <p:spPr/>
        <p:txBody>
          <a:bodyPr/>
          <a:lstStyle>
            <a:lvl1pPr>
              <a:defRPr/>
            </a:lvl1pPr>
          </a:lstStyle>
          <a:p>
            <a:pPr lvl="0"/>
            <a:fld id="{3091F666-8D68-48E1-AE48-6934571ED862}" type="slidenum">
              <a:t>‹#›</a:t>
            </a:fld>
            <a:endParaRPr lang="en-US"/>
          </a:p>
        </p:txBody>
      </p:sp>
    </p:spTree>
    <p:extLst>
      <p:ext uri="{BB962C8B-B14F-4D97-AF65-F5344CB8AC3E}">
        <p14:creationId xmlns:p14="http://schemas.microsoft.com/office/powerpoint/2010/main" val="30948889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98448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89063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392921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42482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3962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7.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6" Type="http://schemas.openxmlformats.org/officeDocument/2006/relationships/theme" Target="../theme/theme8.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5" Type="http://schemas.openxmlformats.org/officeDocument/2006/relationships/slideLayout" Target="../slideLayouts/slideLayout114.xml"/><Relationship Id="rId4" Type="http://schemas.openxmlformats.org/officeDocument/2006/relationships/slideLayout" Target="../slideLayouts/slideLayout113.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53954923"/>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01" r:id="rId12"/>
    <p:sldLayoutId id="2147483696" r:id="rId13"/>
    <p:sldLayoutId id="2147483697" r:id="rId14"/>
    <p:sldLayoutId id="2147483698" r:id="rId15"/>
    <p:sldLayoutId id="2147483699" r:id="rId16"/>
    <p:sldLayoutId id="2147483700" r:id="rId17"/>
  </p:sldLayoutIdLs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3567493"/>
      </p:ext>
    </p:extLst>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6/9/2022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extLst>
      <p:ext uri="{BB962C8B-B14F-4D97-AF65-F5344CB8AC3E}">
        <p14:creationId xmlns:p14="http://schemas.microsoft.com/office/powerpoint/2010/main" val="1663861836"/>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19613"/>
            <a:ext cx="10972800" cy="1143000"/>
          </a:xfrm>
          <a:prstGeom prst="rect">
            <a:avLst/>
          </a:prstGeom>
        </p:spPr>
        <p:txBody>
          <a:bodyPr vert="horz" lIns="91440" tIns="45720" rIns="91440" bIns="45720" rtlCol="0" anchor="ctr">
            <a:normAutofit/>
          </a:bodyPr>
          <a:lstStyle/>
          <a:p>
            <a:r>
              <a:rPr lang="lv-LV" dirty="0"/>
              <a:t>Click to edit Master title style</a:t>
            </a:r>
            <a:endParaRPr lang="en-US" dirty="0"/>
          </a:p>
        </p:txBody>
      </p:sp>
      <p:sp>
        <p:nvSpPr>
          <p:cNvPr id="3" name="Text Placeholder 2"/>
          <p:cNvSpPr>
            <a:spLocks noGrp="1"/>
          </p:cNvSpPr>
          <p:nvPr>
            <p:ph type="body" idx="1"/>
          </p:nvPr>
        </p:nvSpPr>
        <p:spPr>
          <a:xfrm>
            <a:off x="609600" y="1645176"/>
            <a:ext cx="10972800" cy="4525963"/>
          </a:xfrm>
          <a:prstGeom prst="rect">
            <a:avLst/>
          </a:prstGeom>
        </p:spPr>
        <p:txBody>
          <a:bodyPr vert="horz" lIns="91440" tIns="45720" rIns="91440" bIns="45720" rtlCol="0">
            <a:normAutofit/>
          </a:bodyPr>
          <a:lstStyle/>
          <a:p>
            <a:pPr lvl="4"/>
            <a:r>
              <a:rPr lang="lv-LV" dirty="0"/>
              <a:t>Click to edit Master text styles</a:t>
            </a:r>
          </a:p>
          <a:p>
            <a:pPr lvl="5"/>
            <a:r>
              <a:rPr lang="lv-LV" dirty="0"/>
              <a:t>Second level</a:t>
            </a:r>
          </a:p>
          <a:p>
            <a:pPr lvl="6"/>
            <a:r>
              <a:rPr lang="lv-LV" dirty="0"/>
              <a:t>Third level</a:t>
            </a:r>
          </a:p>
          <a:p>
            <a:pPr lvl="7"/>
            <a:r>
              <a:rPr lang="lv-LV" dirty="0"/>
              <a:t>Fourth level</a:t>
            </a:r>
          </a:p>
          <a:p>
            <a:pPr lvl="8"/>
            <a:r>
              <a:rPr lang="lv-LV" dirty="0"/>
              <a:t>Fifth level</a:t>
            </a:r>
            <a:endParaRPr lang="en-US" dirty="0"/>
          </a:p>
        </p:txBody>
      </p:sp>
      <p:sp>
        <p:nvSpPr>
          <p:cNvPr id="8" name="Slide Number Placeholder 6"/>
          <p:cNvSpPr>
            <a:spLocks noGrp="1"/>
          </p:cNvSpPr>
          <p:nvPr>
            <p:ph type="sldNum" sz="quarter" idx="4"/>
          </p:nvPr>
        </p:nvSpPr>
        <p:spPr>
          <a:xfrm>
            <a:off x="609599" y="6272743"/>
            <a:ext cx="3296356" cy="365125"/>
          </a:xfrm>
          <a:prstGeom prst="rect">
            <a:avLst/>
          </a:prstGeom>
        </p:spPr>
        <p:txBody>
          <a:bodyPr/>
          <a:lstStyle>
            <a:lvl1pPr algn="l">
              <a:defRPr sz="1200">
                <a:solidFill>
                  <a:schemeClr val="bg1">
                    <a:lumMod val="65000"/>
                  </a:schemeClr>
                </a:solidFill>
                <a:latin typeface="Arial"/>
                <a:cs typeface="Arial"/>
              </a:defRPr>
            </a:lvl1pPr>
          </a:lstStyle>
          <a:p>
            <a:r>
              <a:rPr lang="lv-LV" dirty="0" err="1"/>
              <a:t>Riga</a:t>
            </a:r>
            <a:r>
              <a:rPr lang="lv-LV" dirty="0"/>
              <a:t> </a:t>
            </a:r>
            <a:r>
              <a:rPr lang="lv-LV" dirty="0" err="1"/>
              <a:t>Technical</a:t>
            </a:r>
            <a:r>
              <a:rPr lang="lv-LV" dirty="0"/>
              <a:t> </a:t>
            </a:r>
            <a:r>
              <a:rPr lang="lv-LV" dirty="0" err="1"/>
              <a:t>University</a:t>
            </a:r>
            <a:endParaRPr lang="en-US" dirty="0"/>
          </a:p>
        </p:txBody>
      </p:sp>
      <p:sp>
        <p:nvSpPr>
          <p:cNvPr id="10" name="TextBox 9"/>
          <p:cNvSpPr txBox="1"/>
          <p:nvPr/>
        </p:nvSpPr>
        <p:spPr>
          <a:xfrm>
            <a:off x="-4553185" y="2794000"/>
            <a:ext cx="184731" cy="369332"/>
          </a:xfrm>
          <a:prstGeom prst="rect">
            <a:avLst/>
          </a:prstGeom>
          <a:noFill/>
        </p:spPr>
        <p:txBody>
          <a:bodyPr wrap="none" rtlCol="0">
            <a:spAutoFit/>
          </a:bodyPr>
          <a:lstStyle/>
          <a:p>
            <a:endParaRPr lang="en-US" sz="1800" dirty="0"/>
          </a:p>
        </p:txBody>
      </p:sp>
      <p:sp>
        <p:nvSpPr>
          <p:cNvPr id="12" name="TextBox 11"/>
          <p:cNvSpPr txBox="1"/>
          <p:nvPr/>
        </p:nvSpPr>
        <p:spPr>
          <a:xfrm>
            <a:off x="15164742" y="6886222"/>
            <a:ext cx="184731" cy="369332"/>
          </a:xfrm>
          <a:prstGeom prst="rect">
            <a:avLst/>
          </a:prstGeom>
          <a:noFill/>
        </p:spPr>
        <p:txBody>
          <a:bodyPr wrap="none" rtlCol="0">
            <a:spAutoFit/>
          </a:bodyPr>
          <a:lstStyle/>
          <a:p>
            <a:endParaRPr lang="en-US" sz="1800" dirty="0"/>
          </a:p>
        </p:txBody>
      </p:sp>
      <p:sp>
        <p:nvSpPr>
          <p:cNvPr id="11" name="Slide Number Placeholder 6"/>
          <p:cNvSpPr txBox="1">
            <a:spLocks/>
          </p:cNvSpPr>
          <p:nvPr userDrawn="1"/>
        </p:nvSpPr>
        <p:spPr>
          <a:xfrm>
            <a:off x="10938933" y="6272743"/>
            <a:ext cx="643467" cy="365125"/>
          </a:xfrm>
          <a:prstGeom prst="rect">
            <a:avLst/>
          </a:prstGeom>
        </p:spPr>
        <p:txBody>
          <a:bodyPr/>
          <a:lstStyle>
            <a:defPPr>
              <a:defRPr lang="en-US"/>
            </a:defPPr>
            <a:lvl1pPr marL="0" algn="l" defTabSz="457200" rtl="0" eaLnBrk="1" latinLnBrk="0" hangingPunct="1">
              <a:defRPr sz="1200" kern="1200">
                <a:solidFill>
                  <a:srgbClr val="10205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EF746A6-E283-484D-A747-262174EE73C9}" type="slidenum">
              <a:rPr lang="en-US" sz="1200" smtClean="0">
                <a:solidFill>
                  <a:srgbClr val="A6A6A6"/>
                </a:solidFill>
              </a:rPr>
              <a:pPr/>
              <a:t>‹#›</a:t>
            </a:fld>
            <a:endParaRPr lang="en-US" sz="1200" dirty="0">
              <a:solidFill>
                <a:srgbClr val="A6A6A6"/>
              </a:solidFill>
            </a:endParaRPr>
          </a:p>
        </p:txBody>
      </p:sp>
      <p:sp>
        <p:nvSpPr>
          <p:cNvPr id="4" name="Date Placeholder 3"/>
          <p:cNvSpPr>
            <a:spLocks noGrp="1"/>
          </p:cNvSpPr>
          <p:nvPr>
            <p:ph type="dt" sz="half" idx="2"/>
          </p:nvPr>
        </p:nvSpPr>
        <p:spPr>
          <a:xfrm>
            <a:off x="7969956" y="6272743"/>
            <a:ext cx="2844800" cy="365125"/>
          </a:xfrm>
          <a:prstGeom prst="rect">
            <a:avLst/>
          </a:prstGeom>
        </p:spPr>
        <p:txBody>
          <a:bodyPr vert="horz" lIns="91440" tIns="45720" rIns="91440" bIns="45720" rtlCol="0" anchor="ctr"/>
          <a:lstStyle>
            <a:lvl1pPr algn="l">
              <a:defRPr sz="1200">
                <a:solidFill>
                  <a:srgbClr val="A6A6A6"/>
                </a:solidFill>
              </a:defRPr>
            </a:lvl1pPr>
          </a:lstStyle>
          <a:p>
            <a:endParaRPr lang="en-US" dirty="0"/>
          </a:p>
        </p:txBody>
      </p:sp>
    </p:spTree>
    <p:extLst>
      <p:ext uri="{BB962C8B-B14F-4D97-AF65-F5344CB8AC3E}">
        <p14:creationId xmlns:p14="http://schemas.microsoft.com/office/powerpoint/2010/main" val="179441145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hf hdr="0" ftr="0" dt="0"/>
  <p:txStyles>
    <p:titleStyle>
      <a:lvl1pPr algn="l" defTabSz="457200" rtl="0" eaLnBrk="1" latinLnBrk="0" hangingPunct="1">
        <a:spcBef>
          <a:spcPct val="0"/>
        </a:spcBef>
        <a:buNone/>
        <a:defRPr sz="4400" b="1" i="0" kern="1200">
          <a:solidFill>
            <a:schemeClr val="accent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23232"/>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23232"/>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23232"/>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23232"/>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accen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accen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accen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accent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6C73F7-082B-F471-B14C-5177D420E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71341F-FDCF-AEE1-8ABF-2EE2385194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39520-358F-3970-A807-318603EF5F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7762AC-7007-429D-BB31-760E951293E2}" type="datetimeFigureOut">
              <a:rPr lang="en-US" smtClean="0"/>
              <a:t>6/9/2022</a:t>
            </a:fld>
            <a:endParaRPr lang="en-US"/>
          </a:p>
        </p:txBody>
      </p:sp>
      <p:sp>
        <p:nvSpPr>
          <p:cNvPr id="5" name="Footer Placeholder 4">
            <a:extLst>
              <a:ext uri="{FF2B5EF4-FFF2-40B4-BE49-F238E27FC236}">
                <a16:creationId xmlns:a16="http://schemas.microsoft.com/office/drawing/2014/main" id="{C12D433E-E05B-3D9C-371C-DF4B7CB51E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906F91-A184-E579-EBE7-2D4AF5FCB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534BC9-637D-4C4B-A73A-ECB51F92B4D7}" type="slidenum">
              <a:rPr lang="en-US" smtClean="0"/>
              <a:t>‹#›</a:t>
            </a:fld>
            <a:endParaRPr lang="en-US"/>
          </a:p>
        </p:txBody>
      </p:sp>
    </p:spTree>
    <p:extLst>
      <p:ext uri="{BB962C8B-B14F-4D97-AF65-F5344CB8AC3E}">
        <p14:creationId xmlns:p14="http://schemas.microsoft.com/office/powerpoint/2010/main" val="12158298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F25DADD-99E1-4060-BDD5-A923AF99BE6C}" type="datetimeFigureOut">
              <a:rPr lang="en-US" smtClean="0"/>
              <a:t>6/9/2022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5EC496F-CC14-483D-BF48-FE8D24B96BC2}" type="slidenum">
              <a:rPr lang="en-US" smtClean="0"/>
              <a:t>‹#›</a:t>
            </a:fld>
            <a:endParaRPr lang="en-US"/>
          </a:p>
        </p:txBody>
      </p:sp>
    </p:spTree>
    <p:extLst>
      <p:ext uri="{BB962C8B-B14F-4D97-AF65-F5344CB8AC3E}">
        <p14:creationId xmlns:p14="http://schemas.microsoft.com/office/powerpoint/2010/main" val="166369255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9A6669-4A1F-06D7-DF1D-A0F8AAFBF2A2}"/>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6D41FA85-1F97-82D7-4E1F-74DD0BFA221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BCD0B-F419-76A4-356B-53ED0BC45AEF}"/>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33C7657C-B1EE-4393-9C0A-2962E1F4CF6B}" type="datetime1">
              <a:rPr lang="en-US"/>
              <a:pPr lvl="0"/>
              <a:t>6/9/2022</a:t>
            </a:fld>
            <a:endParaRPr lang="en-US"/>
          </a:p>
        </p:txBody>
      </p:sp>
      <p:sp>
        <p:nvSpPr>
          <p:cNvPr id="5" name="Footer Placeholder 4">
            <a:extLst>
              <a:ext uri="{FF2B5EF4-FFF2-40B4-BE49-F238E27FC236}">
                <a16:creationId xmlns:a16="http://schemas.microsoft.com/office/drawing/2014/main" id="{9757B7ED-AE50-F69E-ABCD-1BB7C723AA2B}"/>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DA44A108-2355-1227-2A57-8FFEDB836D6A}"/>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38D77C36-479D-470B-86CD-063A2C83B121}" type="slidenum">
              <a:t>‹#›</a:t>
            </a:fld>
            <a:endParaRPr lang="en-US"/>
          </a:p>
        </p:txBody>
      </p:sp>
    </p:spTree>
    <p:extLst>
      <p:ext uri="{BB962C8B-B14F-4D97-AF65-F5344CB8AC3E}">
        <p14:creationId xmlns:p14="http://schemas.microsoft.com/office/powerpoint/2010/main" val="388352298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45526249"/>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782633"/>
            <a:ext cx="68516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609600" y="2209800"/>
            <a:ext cx="6851600" cy="4241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744000" y="2944233"/>
            <a:ext cx="448000" cy="969600"/>
          </a:xfrm>
          <a:prstGeom prst="rect">
            <a:avLst/>
          </a:prstGeom>
          <a:noFill/>
          <a:ln>
            <a:noFill/>
          </a:ln>
        </p:spPr>
        <p:txBody>
          <a:bodyPr spcFirstLastPara="1" wrap="square" lIns="91425" tIns="91425" rIns="91425" bIns="91425" anchor="ctr" anchorCtr="0">
            <a:noAutofit/>
          </a:bodyPr>
          <a:lstStyle>
            <a:lvl1pPr lvl="0" algn="ctr">
              <a:buNone/>
              <a:defRPr sz="1333">
                <a:solidFill>
                  <a:schemeClr val="lt1"/>
                </a:solidFill>
                <a:latin typeface="Barlow"/>
                <a:ea typeface="Barlow"/>
                <a:cs typeface="Barlow"/>
                <a:sym typeface="Barlow"/>
              </a:defRPr>
            </a:lvl1pPr>
            <a:lvl2pPr lvl="1" algn="ctr">
              <a:buNone/>
              <a:defRPr sz="1333">
                <a:solidFill>
                  <a:schemeClr val="lt1"/>
                </a:solidFill>
                <a:latin typeface="Barlow"/>
                <a:ea typeface="Barlow"/>
                <a:cs typeface="Barlow"/>
                <a:sym typeface="Barlow"/>
              </a:defRPr>
            </a:lvl2pPr>
            <a:lvl3pPr lvl="2" algn="ctr">
              <a:buNone/>
              <a:defRPr sz="1333">
                <a:solidFill>
                  <a:schemeClr val="lt1"/>
                </a:solidFill>
                <a:latin typeface="Barlow"/>
                <a:ea typeface="Barlow"/>
                <a:cs typeface="Barlow"/>
                <a:sym typeface="Barlow"/>
              </a:defRPr>
            </a:lvl3pPr>
            <a:lvl4pPr lvl="3" algn="ctr">
              <a:buNone/>
              <a:defRPr sz="1333">
                <a:solidFill>
                  <a:schemeClr val="lt1"/>
                </a:solidFill>
                <a:latin typeface="Barlow"/>
                <a:ea typeface="Barlow"/>
                <a:cs typeface="Barlow"/>
                <a:sym typeface="Barlow"/>
              </a:defRPr>
            </a:lvl4pPr>
            <a:lvl5pPr lvl="4" algn="ctr">
              <a:buNone/>
              <a:defRPr sz="1333">
                <a:solidFill>
                  <a:schemeClr val="lt1"/>
                </a:solidFill>
                <a:latin typeface="Barlow"/>
                <a:ea typeface="Barlow"/>
                <a:cs typeface="Barlow"/>
                <a:sym typeface="Barlow"/>
              </a:defRPr>
            </a:lvl5pPr>
            <a:lvl6pPr lvl="5" algn="ctr">
              <a:buNone/>
              <a:defRPr sz="1333">
                <a:solidFill>
                  <a:schemeClr val="lt1"/>
                </a:solidFill>
                <a:latin typeface="Barlow"/>
                <a:ea typeface="Barlow"/>
                <a:cs typeface="Barlow"/>
                <a:sym typeface="Barlow"/>
              </a:defRPr>
            </a:lvl6pPr>
            <a:lvl7pPr lvl="6" algn="ctr">
              <a:buNone/>
              <a:defRPr sz="1333">
                <a:solidFill>
                  <a:schemeClr val="lt1"/>
                </a:solidFill>
                <a:latin typeface="Barlow"/>
                <a:ea typeface="Barlow"/>
                <a:cs typeface="Barlow"/>
                <a:sym typeface="Barlow"/>
              </a:defRPr>
            </a:lvl7pPr>
            <a:lvl8pPr lvl="7" algn="ctr">
              <a:buNone/>
              <a:defRPr sz="1333">
                <a:solidFill>
                  <a:schemeClr val="lt1"/>
                </a:solidFill>
                <a:latin typeface="Barlow"/>
                <a:ea typeface="Barlow"/>
                <a:cs typeface="Barlow"/>
                <a:sym typeface="Barlow"/>
              </a:defRPr>
            </a:lvl8pPr>
            <a:lvl9pPr lvl="8" algn="ctr">
              <a:buNone/>
              <a:defRPr sz="1333">
                <a:solidFill>
                  <a:schemeClr val="lt1"/>
                </a:solidFill>
                <a:latin typeface="Barlow"/>
                <a:ea typeface="Barlow"/>
                <a:cs typeface="Barlow"/>
                <a:sym typeface="Barlow"/>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1915461"/>
      </p:ext>
    </p:extLst>
  </p:cSld>
  <p:clrMap bg1="lt1" tx1="dk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Layout" Target="../slideLayouts/slideLayout30.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hyperlink" Target="https://www.omg.org/uml-directory/" TargetMode="External"/><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hyperlink" Target="http://agilemanifesto.org/" TargetMode="Externa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guru99.com/functional-testing.html" TargetMode="External"/><Relationship Id="rId7" Type="http://schemas.openxmlformats.org/officeDocument/2006/relationships/hyperlink" Target="https://www.softwaretestinghelp.com/types-of-software-testing/" TargetMode="External"/><Relationship Id="rId2" Type="http://schemas.openxmlformats.org/officeDocument/2006/relationships/hyperlink" Target="https://www.toolsqa.com/software-testing/istqb/why-is-testing-necessary/" TargetMode="External"/><Relationship Id="rId1" Type="http://schemas.openxmlformats.org/officeDocument/2006/relationships/slideLayout" Target="../slideLayouts/slideLayout74.xml"/><Relationship Id="rId6" Type="http://schemas.openxmlformats.org/officeDocument/2006/relationships/hyperlink" Target="https://www.techtarget.com/searchsoftwarequality/definition/smoke-testing#:~:text=Smoke%20testing%2C%20also%20called%20build,build%20and%20before%20a%20release" TargetMode="External"/><Relationship Id="rId5" Type="http://schemas.openxmlformats.org/officeDocument/2006/relationships/hyperlink" Target="https://hackr.io/blog/types-of-software-testing" TargetMode="External"/><Relationship Id="rId4" Type="http://schemas.openxmlformats.org/officeDocument/2006/relationships/hyperlink" Target="https://www.parasoft.com/solution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5.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ftmaintenance.com/maintenance-management/what-is-preventive-maintenance/" TargetMode="External"/><Relationship Id="rId2" Type="http://schemas.openxmlformats.org/officeDocument/2006/relationships/hyperlink" Target="https://www.researchgate.net/figure/A-Software-Maintenance-Process-Model_fig1_3187373" TargetMode="External"/><Relationship Id="rId1" Type="http://schemas.openxmlformats.org/officeDocument/2006/relationships/slideLayout" Target="../slideLayouts/slideLayout85.xml"/><Relationship Id="rId4" Type="http://schemas.openxmlformats.org/officeDocument/2006/relationships/hyperlink" Target="https://economictimes.indiatimes.com/definition/Software-Maintenance"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95.xml"/><Relationship Id="rId1" Type="http://schemas.openxmlformats.org/officeDocument/2006/relationships/themeOverride" Target="../theme/themeOverride1.xml"/><Relationship Id="rId4" Type="http://schemas.openxmlformats.org/officeDocument/2006/relationships/image" Target="../media/image41.jpeg"/></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0.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16.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296A5-E7CF-B51C-7258-21984BFDD32D}"/>
              </a:ext>
            </a:extLst>
          </p:cNvPr>
          <p:cNvSpPr>
            <a:spLocks noGrp="1"/>
          </p:cNvSpPr>
          <p:nvPr>
            <p:ph type="ctrTitle"/>
          </p:nvPr>
        </p:nvSpPr>
        <p:spPr>
          <a:xfrm>
            <a:off x="913795" y="609599"/>
            <a:ext cx="5978072" cy="1481150"/>
          </a:xfrm>
        </p:spPr>
        <p:txBody>
          <a:bodyPr vert="horz" lIns="91440" tIns="45720" rIns="91440" bIns="45720" rtlCol="0" anchor="ctr">
            <a:normAutofit/>
          </a:bodyPr>
          <a:lstStyle/>
          <a:p>
            <a:r>
              <a:rPr lang="en-US" sz="4000"/>
              <a:t>Transparency</a:t>
            </a:r>
          </a:p>
        </p:txBody>
      </p:sp>
      <p:sp>
        <p:nvSpPr>
          <p:cNvPr id="3" name="Subtitle 2">
            <a:extLst>
              <a:ext uri="{FF2B5EF4-FFF2-40B4-BE49-F238E27FC236}">
                <a16:creationId xmlns:a16="http://schemas.microsoft.com/office/drawing/2014/main" id="{89C0E6AB-A20F-A80F-8318-EA91FEBBC27F}"/>
              </a:ext>
            </a:extLst>
          </p:cNvPr>
          <p:cNvSpPr>
            <a:spLocks noGrp="1"/>
          </p:cNvSpPr>
          <p:nvPr>
            <p:ph type="subTitle" idx="1"/>
          </p:nvPr>
        </p:nvSpPr>
        <p:spPr>
          <a:xfrm>
            <a:off x="913795" y="2279176"/>
            <a:ext cx="5978072" cy="3415672"/>
          </a:xfrm>
        </p:spPr>
        <p:txBody>
          <a:bodyPr vert="horz" lIns="91440" tIns="45720" rIns="91440" bIns="45720" rtlCol="0" anchor="ctr">
            <a:normAutofit/>
          </a:bodyPr>
          <a:lstStyle/>
          <a:p>
            <a:pPr algn="l">
              <a:lnSpc>
                <a:spcPct val="90000"/>
              </a:lnSpc>
            </a:pPr>
            <a:r>
              <a:rPr lang="en-US" sz="1600">
                <a:solidFill>
                  <a:schemeClr val="tx2"/>
                </a:solidFill>
              </a:rPr>
              <a:t>Work is created as a combined effort of:</a:t>
            </a:r>
          </a:p>
          <a:p>
            <a:pPr algn="l">
              <a:lnSpc>
                <a:spcPct val="90000"/>
              </a:lnSpc>
            </a:pPr>
            <a:r>
              <a:rPr lang="en-US" sz="1600">
                <a:solidFill>
                  <a:schemeClr val="tx2"/>
                </a:solidFill>
              </a:rPr>
              <a:t>Oleksii Avdieiev 191ADB057</a:t>
            </a:r>
          </a:p>
          <a:p>
            <a:pPr algn="l">
              <a:lnSpc>
                <a:spcPct val="90000"/>
              </a:lnSpc>
            </a:pPr>
            <a:r>
              <a:rPr lang="en-US" sz="1600">
                <a:solidFill>
                  <a:schemeClr val="tx2"/>
                </a:solidFill>
              </a:rPr>
              <a:t>Rustam Adilov 191ADB071</a:t>
            </a:r>
          </a:p>
          <a:p>
            <a:pPr algn="l">
              <a:lnSpc>
                <a:spcPct val="90000"/>
              </a:lnSpc>
            </a:pPr>
            <a:r>
              <a:rPr lang="en-US" sz="1600">
                <a:solidFill>
                  <a:schemeClr val="tx2"/>
                </a:solidFill>
              </a:rPr>
              <a:t>Shokhzhakhon Tursumamatov 191AIB143</a:t>
            </a:r>
          </a:p>
          <a:p>
            <a:pPr algn="l">
              <a:lnSpc>
                <a:spcPct val="90000"/>
              </a:lnSpc>
            </a:pPr>
            <a:r>
              <a:rPr lang="en-US" sz="1600">
                <a:solidFill>
                  <a:schemeClr val="tx2"/>
                </a:solidFill>
              </a:rPr>
              <a:t>Aakarsh Grandhi 191ADB108</a:t>
            </a:r>
          </a:p>
          <a:p>
            <a:pPr algn="l">
              <a:lnSpc>
                <a:spcPct val="90000"/>
              </a:lnSpc>
            </a:pPr>
            <a:r>
              <a:rPr lang="en-US" sz="1600">
                <a:solidFill>
                  <a:schemeClr val="tx2"/>
                </a:solidFill>
              </a:rPr>
              <a:t>Eldor Rakhmonaliev 191ADB052</a:t>
            </a:r>
          </a:p>
          <a:p>
            <a:pPr algn="l">
              <a:lnSpc>
                <a:spcPct val="90000"/>
              </a:lnSpc>
            </a:pPr>
            <a:r>
              <a:rPr lang="en-US" sz="1600">
                <a:solidFill>
                  <a:schemeClr val="tx2"/>
                </a:solidFill>
              </a:rPr>
              <a:t>Fatima Karimova 201ADB002</a:t>
            </a:r>
          </a:p>
          <a:p>
            <a:pPr algn="l">
              <a:lnSpc>
                <a:spcPct val="90000"/>
              </a:lnSpc>
            </a:pPr>
            <a:r>
              <a:rPr lang="en-US" sz="1600">
                <a:solidFill>
                  <a:schemeClr val="tx2"/>
                </a:solidFill>
              </a:rPr>
              <a:t>Sándor Burian 220ADM028</a:t>
            </a:r>
          </a:p>
          <a:p>
            <a:pPr algn="l">
              <a:lnSpc>
                <a:spcPct val="90000"/>
              </a:lnSpc>
            </a:pPr>
            <a:r>
              <a:rPr lang="en-US" sz="1600">
                <a:solidFill>
                  <a:schemeClr val="tx2"/>
                </a:solidFill>
              </a:rPr>
              <a:t>Kanan Sharifov 191ADB053</a:t>
            </a:r>
          </a:p>
          <a:p>
            <a:pPr algn="l">
              <a:lnSpc>
                <a:spcPct val="90000"/>
              </a:lnSpc>
            </a:pPr>
            <a:r>
              <a:rPr lang="en-US" sz="1600">
                <a:solidFill>
                  <a:schemeClr val="tx2"/>
                </a:solidFill>
              </a:rPr>
              <a:t>Ali Zikry 191ADB065</a:t>
            </a:r>
          </a:p>
        </p:txBody>
      </p:sp>
      <p:pic>
        <p:nvPicPr>
          <p:cNvPr id="4" name="Picture 3" descr="A honeycomb glass surface">
            <a:extLst>
              <a:ext uri="{FF2B5EF4-FFF2-40B4-BE49-F238E27FC236}">
                <a16:creationId xmlns:a16="http://schemas.microsoft.com/office/drawing/2014/main" id="{5BED4D95-D6EB-9245-8DFB-DAA242318C65}"/>
              </a:ext>
            </a:extLst>
          </p:cNvPr>
          <p:cNvPicPr>
            <a:picLocks noChangeAspect="1"/>
          </p:cNvPicPr>
          <p:nvPr/>
        </p:nvPicPr>
        <p:blipFill rotWithShape="1">
          <a:blip r:embed="rId3"/>
          <a:srcRect l="34536" r="20967"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125072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413-BA12-6652-726C-1B6A3F0BED50}"/>
              </a:ext>
            </a:extLst>
          </p:cNvPr>
          <p:cNvSpPr>
            <a:spLocks noGrp="1"/>
          </p:cNvSpPr>
          <p:nvPr>
            <p:ph type="title"/>
          </p:nvPr>
        </p:nvSpPr>
        <p:spPr>
          <a:xfrm>
            <a:off x="919119" y="0"/>
            <a:ext cx="10353762" cy="556727"/>
          </a:xfrm>
        </p:spPr>
        <p:txBody>
          <a:bodyPr>
            <a:normAutofit fontScale="90000"/>
          </a:bodyPr>
          <a:lstStyle/>
          <a:p>
            <a:r>
              <a:rPr lang="en-US" dirty="0"/>
              <a:t>Wireframe</a:t>
            </a:r>
          </a:p>
        </p:txBody>
      </p:sp>
      <p:pic>
        <p:nvPicPr>
          <p:cNvPr id="3074" name="Picture 2">
            <a:extLst>
              <a:ext uri="{FF2B5EF4-FFF2-40B4-BE49-F238E27FC236}">
                <a16:creationId xmlns:a16="http://schemas.microsoft.com/office/drawing/2014/main" id="{9E94A3CD-ED99-9B92-46E1-39DF82DD7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80" y="897327"/>
            <a:ext cx="275272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7E534F-96E8-97D5-9B3F-BE04AC744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504" y="897327"/>
            <a:ext cx="2425765" cy="29327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ACEE763-264A-C1E2-FB69-0A1F1E707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268" y="897327"/>
            <a:ext cx="2743201" cy="29306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01350AA-64DC-8044-37B9-29DC652DCD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7468" y="895223"/>
            <a:ext cx="2783661" cy="293068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87AFC6D-0B9B-E79D-3F4E-458646E3C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688" y="3821502"/>
            <a:ext cx="2520837" cy="294326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937E2F81-BC36-A037-F606-08C1184E63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5902" y="3821502"/>
            <a:ext cx="2645802" cy="29401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D9D80D43-A1F6-FF40-9BD7-8BEE1F4B35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7243" y="3821502"/>
            <a:ext cx="2722971" cy="294277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EFA60BBB-A578-25BF-756A-9516B51ABB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7520" y="3823029"/>
            <a:ext cx="2425765" cy="2937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019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08;p21">
            <a:extLst>
              <a:ext uri="{FF2B5EF4-FFF2-40B4-BE49-F238E27FC236}">
                <a16:creationId xmlns:a16="http://schemas.microsoft.com/office/drawing/2014/main" id="{122F66C7-2949-B88B-E701-060F97BE7AFF}"/>
              </a:ext>
            </a:extLst>
          </p:cNvPr>
          <p:cNvSpPr txBox="1">
            <a:spLocks/>
          </p:cNvSpPr>
          <p:nvPr/>
        </p:nvSpPr>
        <p:spPr>
          <a:xfrm>
            <a:off x="667093" y="476687"/>
            <a:ext cx="10857815" cy="57113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rgbClr val="FFFFFF"/>
              </a:buClr>
              <a:buSzPts val="1800"/>
              <a:buFont typeface="Barlow Light"/>
              <a:buNone/>
              <a:defRPr sz="1800" b="0" i="0" u="none" strike="noStrike" cap="none">
                <a:solidFill>
                  <a:srgbClr val="FFFFFF"/>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380990" indent="-380990" defTabSz="1219170">
              <a:spcBef>
                <a:spcPts val="800"/>
              </a:spcBef>
              <a:buClr>
                <a:srgbClr val="A5B0FE"/>
              </a:buClr>
              <a:buFont typeface="Arial" panose="020B0604020202020204" pitchFamily="34" charset="0"/>
              <a:buChar char="•"/>
            </a:pPr>
            <a:r>
              <a:rPr lang="en-US" sz="2400" b="1" kern="0" dirty="0">
                <a:solidFill>
                  <a:srgbClr val="000000"/>
                </a:solidFill>
              </a:rPr>
              <a:t>References</a:t>
            </a:r>
          </a:p>
          <a:p>
            <a:pPr marL="380990" indent="-380990" defTabSz="1219170">
              <a:spcBef>
                <a:spcPts val="800"/>
              </a:spcBef>
              <a:buClr>
                <a:srgbClr val="8184D9">
                  <a:lumMod val="75000"/>
                </a:srgbClr>
              </a:buClr>
              <a:buFont typeface="Arial" panose="020B0604020202020204" pitchFamily="34" charset="0"/>
              <a:buChar char="•"/>
            </a:pPr>
            <a:r>
              <a:rPr lang="en-US" sz="2400" b="1" kern="0" dirty="0">
                <a:solidFill>
                  <a:srgbClr val="000000"/>
                </a:solidFill>
              </a:rPr>
              <a:t>Applied Software project management, </a:t>
            </a:r>
            <a:r>
              <a:rPr lang="en-US" sz="2400" kern="0" dirty="0">
                <a:solidFill>
                  <a:srgbClr val="000000"/>
                </a:solidFill>
              </a:rPr>
              <a:t>By Andrew Stellman, Jennifer Greene, 2005</a:t>
            </a:r>
          </a:p>
          <a:p>
            <a:pPr marL="380990" indent="-380990" defTabSz="1219170">
              <a:spcBef>
                <a:spcPts val="800"/>
              </a:spcBef>
              <a:buClr>
                <a:srgbClr val="8184D9">
                  <a:lumMod val="75000"/>
                </a:srgbClr>
              </a:buClr>
              <a:buFont typeface="Arial" panose="020B0604020202020204" pitchFamily="34" charset="0"/>
              <a:buChar char="•"/>
            </a:pPr>
            <a:r>
              <a:rPr lang="en-US" sz="2400" b="1" kern="0" dirty="0">
                <a:solidFill>
                  <a:srgbClr val="000000"/>
                </a:solidFill>
              </a:rPr>
              <a:t>Theory-W Software Project Management and Examples</a:t>
            </a:r>
            <a:r>
              <a:rPr lang="en-US" sz="2400" kern="0" dirty="0">
                <a:solidFill>
                  <a:srgbClr val="000000"/>
                </a:solidFill>
              </a:rPr>
              <a:t>, Barry W.Boeh and Rony Ross, 1989</a:t>
            </a:r>
          </a:p>
          <a:p>
            <a:pPr marL="380990" indent="-380990" defTabSz="1219170">
              <a:spcBef>
                <a:spcPts val="800"/>
              </a:spcBef>
              <a:buClr>
                <a:srgbClr val="8184D9">
                  <a:lumMod val="75000"/>
                </a:srgbClr>
              </a:buClr>
              <a:buFont typeface="Arial" panose="020B0604020202020204" pitchFamily="34" charset="0"/>
              <a:buChar char="•"/>
            </a:pPr>
            <a:r>
              <a:rPr lang="en-US" sz="2400" b="1" kern="0" dirty="0">
                <a:solidFill>
                  <a:srgbClr val="000000"/>
                </a:solidFill>
              </a:rPr>
              <a:t>The Influence of Agile Methodology (Scrum) on Software Project Management, </a:t>
            </a:r>
            <a:r>
              <a:rPr lang="en-US" sz="2400" kern="0" dirty="0">
                <a:solidFill>
                  <a:srgbClr val="000000"/>
                </a:solidFill>
              </a:rPr>
              <a:t>Faisal Hayat, Ammar Ur Rehman, Khwaja Sarmad Arif, Kanwal Wahab, Muhammad Abbas, 2019</a:t>
            </a:r>
          </a:p>
          <a:p>
            <a:pPr marL="380990" indent="-380990" defTabSz="1219170">
              <a:spcBef>
                <a:spcPts val="800"/>
              </a:spcBef>
              <a:buClr>
                <a:srgbClr val="8184D9">
                  <a:lumMod val="75000"/>
                </a:srgbClr>
              </a:buClr>
              <a:buFont typeface="Arial" panose="020B0604020202020204" pitchFamily="34" charset="0"/>
              <a:buChar char="•"/>
            </a:pPr>
            <a:r>
              <a:rPr lang="en-US" sz="2400" b="1" kern="0" dirty="0">
                <a:solidFill>
                  <a:srgbClr val="000000"/>
                </a:solidFill>
              </a:rPr>
              <a:t>Software Project Management in Practice, </a:t>
            </a:r>
            <a:r>
              <a:rPr lang="en-US" sz="2400" kern="0" dirty="0">
                <a:solidFill>
                  <a:srgbClr val="000000"/>
                </a:solidFill>
              </a:rPr>
              <a:t>Pankaj Jalote, 2005</a:t>
            </a:r>
            <a:endParaRPr lang="en-US" sz="2400" b="1" kern="0" dirty="0">
              <a:solidFill>
                <a:srgbClr val="000000"/>
              </a:solidFill>
            </a:endParaRPr>
          </a:p>
          <a:p>
            <a:pPr marL="380990" indent="-380990" defTabSz="1219170">
              <a:spcBef>
                <a:spcPts val="800"/>
              </a:spcBef>
              <a:buClr>
                <a:srgbClr val="8184D9">
                  <a:lumMod val="75000"/>
                </a:srgbClr>
              </a:buClr>
              <a:buFont typeface="Arial" panose="020B0604020202020204" pitchFamily="34" charset="0"/>
              <a:buChar char="•"/>
            </a:pPr>
            <a:r>
              <a:rPr lang="en-US" sz="2400" b="1" kern="0" dirty="0">
                <a:solidFill>
                  <a:srgbClr val="000000"/>
                </a:solidFill>
              </a:rPr>
              <a:t>Quality Software Project Management, </a:t>
            </a:r>
            <a:r>
              <a:rPr lang="en-US" sz="2400" kern="0" dirty="0">
                <a:solidFill>
                  <a:srgbClr val="000000"/>
                </a:solidFill>
              </a:rPr>
              <a:t>By Robert T. Futrell, Donald F. Shafer, Linda Shafer,2002</a:t>
            </a:r>
          </a:p>
          <a:p>
            <a:pPr marL="380990" indent="-380990" defTabSz="1219170">
              <a:spcBef>
                <a:spcPts val="800"/>
              </a:spcBef>
              <a:buClr>
                <a:srgbClr val="8184D9">
                  <a:lumMod val="75000"/>
                </a:srgbClr>
              </a:buClr>
              <a:buFont typeface="Arial" panose="020B0604020202020204" pitchFamily="34" charset="0"/>
              <a:buChar char="•"/>
            </a:pPr>
            <a:r>
              <a:rPr lang="en-US" sz="2400" b="1" kern="0" dirty="0">
                <a:solidFill>
                  <a:srgbClr val="000000"/>
                </a:solidFill>
              </a:rPr>
              <a:t>Software Project Management Practices : Failure Versus Success,</a:t>
            </a:r>
            <a:r>
              <a:rPr lang="en-US" sz="2400" kern="0" dirty="0">
                <a:solidFill>
                  <a:srgbClr val="000000"/>
                </a:solidFill>
              </a:rPr>
              <a:t> Capers Jones, 2004s</a:t>
            </a:r>
            <a:endParaRPr lang="en-US" sz="2400" b="1" kern="0" dirty="0">
              <a:solidFill>
                <a:srgbClr val="000000"/>
              </a:solidFill>
            </a:endParaRPr>
          </a:p>
        </p:txBody>
      </p:sp>
    </p:spTree>
    <p:extLst>
      <p:ext uri="{BB962C8B-B14F-4D97-AF65-F5344CB8AC3E}">
        <p14:creationId xmlns:p14="http://schemas.microsoft.com/office/powerpoint/2010/main" val="20674062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4">
            <a:extLst>
              <a:ext uri="{FF2B5EF4-FFF2-40B4-BE49-F238E27FC236}">
                <a16:creationId xmlns:a16="http://schemas.microsoft.com/office/drawing/2014/main" id="{9BB72D9B-DDAB-7A29-0E83-6AB42E3B4795}"/>
              </a:ext>
            </a:extLst>
          </p:cNvPr>
          <p:cNvSpPr>
            <a:spLocks noGrp="1"/>
          </p:cNvSpPr>
          <p:nvPr>
            <p:ph type="subTitle" idx="1"/>
          </p:nvPr>
        </p:nvSpPr>
        <p:spPr>
          <a:xfrm>
            <a:off x="1370013" y="4790049"/>
            <a:ext cx="9440862" cy="1018534"/>
          </a:xfrm>
          <a:effectLst/>
        </p:spPr>
        <p:txBody>
          <a:bodyPr anchor="t">
            <a:normAutofit/>
          </a:bodyPr>
          <a:lstStyle/>
          <a:p>
            <a:r>
              <a:rPr lang="en-US" sz="2400"/>
              <a:t>Thank you for attention!</a:t>
            </a:r>
          </a:p>
        </p:txBody>
      </p:sp>
      <p:sp useBgFill="1">
        <p:nvSpPr>
          <p:cNvPr id="17" name="Freeform: Shape 11">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8BA1324-B757-BE59-9961-556554D1B4F8}"/>
              </a:ext>
            </a:extLst>
          </p:cNvPr>
          <p:cNvSpPr>
            <a:spLocks noGrp="1"/>
          </p:cNvSpPr>
          <p:nvPr>
            <p:ph type="ctrTitle"/>
          </p:nvPr>
        </p:nvSpPr>
        <p:spPr>
          <a:xfrm>
            <a:off x="1370013" y="1251284"/>
            <a:ext cx="9440862" cy="2458545"/>
          </a:xfrm>
          <a:effectLst/>
        </p:spPr>
        <p:txBody>
          <a:bodyPr anchor="b">
            <a:normAutofit/>
          </a:bodyPr>
          <a:lstStyle/>
          <a:p>
            <a:r>
              <a:rPr lang="en-US" sz="6000"/>
              <a:t>Questions session</a:t>
            </a:r>
          </a:p>
        </p:txBody>
      </p:sp>
    </p:spTree>
    <p:extLst>
      <p:ext uri="{BB962C8B-B14F-4D97-AF65-F5344CB8AC3E}">
        <p14:creationId xmlns:p14="http://schemas.microsoft.com/office/powerpoint/2010/main" val="3247750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3FD31-C5C3-9B0F-CAF5-6506D03388D1}"/>
              </a:ext>
            </a:extLst>
          </p:cNvPr>
          <p:cNvSpPr>
            <a:spLocks noGrp="1"/>
          </p:cNvSpPr>
          <p:nvPr>
            <p:ph type="title"/>
          </p:nvPr>
        </p:nvSpPr>
        <p:spPr/>
        <p:txBody>
          <a:bodyPr/>
          <a:lstStyle/>
          <a:p>
            <a:r>
              <a:rPr lang="en-US" dirty="0"/>
              <a:t>Wireframe</a:t>
            </a:r>
          </a:p>
        </p:txBody>
      </p:sp>
      <p:pic>
        <p:nvPicPr>
          <p:cNvPr id="4098" name="Picture 2">
            <a:extLst>
              <a:ext uri="{FF2B5EF4-FFF2-40B4-BE49-F238E27FC236}">
                <a16:creationId xmlns:a16="http://schemas.microsoft.com/office/drawing/2014/main" id="{824BBEE5-D6C7-5733-B06C-E8277EDD8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2392718"/>
            <a:ext cx="260985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2464A1A-D38E-3F68-1CE2-0E301EB12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75" y="2392718"/>
            <a:ext cx="238125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CD13FB4-1396-3AD8-3BA2-3191B0FA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232" y="2392718"/>
            <a:ext cx="260032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289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85BB-D8FE-40FD-C364-CFC2F453C8D6}"/>
              </a:ext>
            </a:extLst>
          </p:cNvPr>
          <p:cNvSpPr>
            <a:spLocks noGrp="1"/>
          </p:cNvSpPr>
          <p:nvPr>
            <p:ph type="title"/>
          </p:nvPr>
        </p:nvSpPr>
        <p:spPr>
          <a:xfrm>
            <a:off x="919119" y="2401077"/>
            <a:ext cx="10353762" cy="1257300"/>
          </a:xfrm>
        </p:spPr>
        <p:txBody>
          <a:bodyPr/>
          <a:lstStyle/>
          <a:p>
            <a:r>
              <a:rPr lang="en-US" dirty="0"/>
              <a:t>Individual presentations segment</a:t>
            </a:r>
          </a:p>
        </p:txBody>
      </p:sp>
    </p:spTree>
    <p:extLst>
      <p:ext uri="{BB962C8B-B14F-4D97-AF65-F5344CB8AC3E}">
        <p14:creationId xmlns:p14="http://schemas.microsoft.com/office/powerpoint/2010/main" val="3296865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647833" y="352633"/>
            <a:ext cx="10911600" cy="1964800"/>
          </a:xfrm>
          <a:prstGeom prst="rect">
            <a:avLst/>
          </a:prstGeom>
        </p:spPr>
        <p:txBody>
          <a:bodyPr spcFirstLastPara="1" wrap="square" lIns="121900" tIns="121900" rIns="121900" bIns="121900" anchor="b" anchorCtr="0">
            <a:normAutofit/>
          </a:bodyPr>
          <a:lstStyle/>
          <a:p>
            <a:r>
              <a:rPr lang="en"/>
              <a:t>Data Modeling</a:t>
            </a:r>
            <a:endParaRPr/>
          </a:p>
        </p:txBody>
      </p:sp>
      <p:sp>
        <p:nvSpPr>
          <p:cNvPr id="59" name="Google Shape;59;p13"/>
          <p:cNvSpPr txBox="1">
            <a:spLocks noGrp="1"/>
          </p:cNvSpPr>
          <p:nvPr>
            <p:ph type="subTitle" idx="1"/>
          </p:nvPr>
        </p:nvSpPr>
        <p:spPr>
          <a:xfrm>
            <a:off x="647833" y="2317433"/>
            <a:ext cx="10911600" cy="1148000"/>
          </a:xfrm>
          <a:prstGeom prst="rect">
            <a:avLst/>
          </a:prstGeom>
        </p:spPr>
        <p:txBody>
          <a:bodyPr spcFirstLastPara="1" wrap="square" lIns="121900" tIns="121900" rIns="121900" bIns="121900" anchor="t" anchorCtr="0">
            <a:normAutofit lnSpcReduction="10000"/>
          </a:bodyPr>
          <a:lstStyle/>
          <a:p>
            <a:pPr marL="0" indent="0"/>
            <a:r>
              <a:rPr lang="en"/>
              <a:t>In Transparency app, by: Ali Mohamed Ayman Riad Ahmed Zikry / 191ADB065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15600" y="593367"/>
            <a:ext cx="11360800" cy="831200"/>
          </a:xfrm>
          <a:prstGeom prst="rect">
            <a:avLst/>
          </a:prstGeom>
        </p:spPr>
        <p:txBody>
          <a:bodyPr spcFirstLastPara="1" wrap="square" lIns="121900" tIns="121900" rIns="121900" bIns="121900" anchor="t" anchorCtr="0">
            <a:normAutofit/>
          </a:bodyPr>
          <a:lstStyle/>
          <a:p>
            <a:r>
              <a:rPr lang="en"/>
              <a:t>Definition</a:t>
            </a:r>
            <a:endParaRPr/>
          </a:p>
        </p:txBody>
      </p:sp>
      <p:sp>
        <p:nvSpPr>
          <p:cNvPr id="65" name="Google Shape;65;p14"/>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The process of structuring and organizing data is known as Data Modeling. After structuring of data, it is implemented in the database system. While organizing data, certain constraints and limitations are also applied to data. The main function of Data Modeling is to manage a large amount of both structured and unstructured data. In data modeling, initially, a conceptual data model is created which is later translated to the physical data model. Present nowadays topics and solutions that are used in this topic field.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15600" y="593367"/>
            <a:ext cx="11360800" cy="831200"/>
          </a:xfrm>
          <a:prstGeom prst="rect">
            <a:avLst/>
          </a:prstGeom>
        </p:spPr>
        <p:txBody>
          <a:bodyPr spcFirstLastPara="1" wrap="square" lIns="121900" tIns="121900" rIns="121900" bIns="121900" anchor="t" anchorCtr="0">
            <a:normAutofit/>
          </a:bodyPr>
          <a:lstStyle/>
          <a:p>
            <a:r>
              <a:rPr lang="en"/>
              <a:t>Challenges #1</a:t>
            </a:r>
            <a:endParaRPr/>
          </a:p>
        </p:txBody>
      </p:sp>
      <p:sp>
        <p:nvSpPr>
          <p:cNvPr id="71" name="Google Shape;71;p15"/>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Ensuring data quality</a:t>
            </a:r>
            <a:endParaRPr/>
          </a:p>
          <a:p>
            <a:pPr marL="0" indent="0">
              <a:spcBef>
                <a:spcPts val="1600"/>
              </a:spcBef>
              <a:buNone/>
            </a:pPr>
            <a:r>
              <a:rPr lang="en"/>
              <a:t>Data quality and the amount of effort required to address data quality issues are usually the biggest challenges in this area as the traditional process to deal with data quality involves a lot of hard-coded business logic, which makes the data pipeline very difficult to maintain and to scale.</a:t>
            </a:r>
            <a:endParaRPr/>
          </a:p>
          <a:p>
            <a:pPr marL="0" indent="0">
              <a:spcBef>
                <a:spcPts val="160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600" y="593367"/>
            <a:ext cx="11360800" cy="831200"/>
          </a:xfrm>
          <a:prstGeom prst="rect">
            <a:avLst/>
          </a:prstGeom>
        </p:spPr>
        <p:txBody>
          <a:bodyPr spcFirstLastPara="1" wrap="square" lIns="121900" tIns="121900" rIns="121900" bIns="121900" anchor="t" anchorCtr="0">
            <a:normAutofit/>
          </a:bodyPr>
          <a:lstStyle/>
          <a:p>
            <a:r>
              <a:rPr lang="en"/>
              <a:t>Challenges #2</a:t>
            </a:r>
            <a:endParaRPr/>
          </a:p>
        </p:txBody>
      </p:sp>
      <p:sp>
        <p:nvSpPr>
          <p:cNvPr id="77" name="Google Shape;77;p16"/>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Identifying contributors to dirty data</a:t>
            </a:r>
            <a:endParaRPr/>
          </a:p>
          <a:p>
            <a:pPr marL="0" indent="0">
              <a:spcBef>
                <a:spcPts val="1600"/>
              </a:spcBef>
              <a:buNone/>
            </a:pPr>
            <a:r>
              <a:rPr lang="en"/>
              <a:t>If the data at the source is not accurate, everything in the rest of the data modeling process that's based on that data will crumble. </a:t>
            </a:r>
            <a:endParaRPr/>
          </a:p>
          <a:p>
            <a:pPr marL="0" indent="0">
              <a:spcBef>
                <a:spcPts val="1600"/>
              </a:spcBef>
              <a:spcAft>
                <a:spcPts val="1600"/>
              </a:spcAft>
              <a:buNone/>
            </a:pPr>
            <a:r>
              <a:rPr lang="en"/>
              <a:t>Data inaccuracy could occur during the creation and acquisition of data, during the cleaning process or even when annotating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831200"/>
          </a:xfrm>
          <a:prstGeom prst="rect">
            <a:avLst/>
          </a:prstGeom>
        </p:spPr>
        <p:txBody>
          <a:bodyPr spcFirstLastPara="1" wrap="square" lIns="121900" tIns="121900" rIns="121900" bIns="121900" anchor="t" anchorCtr="0">
            <a:normAutofit/>
          </a:bodyPr>
          <a:lstStyle/>
          <a:p>
            <a:r>
              <a:rPr lang="en"/>
              <a:t>Challenges #3</a:t>
            </a:r>
            <a:endParaRPr/>
          </a:p>
        </p:txBody>
      </p:sp>
      <p:sp>
        <p:nvSpPr>
          <p:cNvPr id="83" name="Google Shape;83;p1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Enabling fitness for purpose</a:t>
            </a:r>
            <a:endParaRPr/>
          </a:p>
          <a:p>
            <a:pPr marL="0" indent="0">
              <a:spcBef>
                <a:spcPts val="1600"/>
              </a:spcBef>
              <a:buNone/>
            </a:pPr>
            <a:r>
              <a:rPr lang="en"/>
              <a:t>Fitness for purpose means the data is correct and trustworthy for its intended uses according to the rules that govern it.</a:t>
            </a:r>
            <a:endParaRPr/>
          </a:p>
          <a:p>
            <a:pPr marL="0" indent="0">
              <a:spcBef>
                <a:spcPts val="1600"/>
              </a:spcBef>
              <a:spcAft>
                <a:spcPts val="1600"/>
              </a:spcAft>
              <a:buNone/>
            </a:pPr>
            <a:r>
              <a:rPr lang="en"/>
              <a:t>The real difficulty is that correct and trustworthy are very contextual. They vary [based] on the data and how it's being used.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831200"/>
          </a:xfrm>
          <a:prstGeom prst="rect">
            <a:avLst/>
          </a:prstGeom>
        </p:spPr>
        <p:txBody>
          <a:bodyPr spcFirstLastPara="1" wrap="square" lIns="121900" tIns="121900" rIns="121900" bIns="121900" anchor="t" anchorCtr="0">
            <a:normAutofit/>
          </a:bodyPr>
          <a:lstStyle/>
          <a:p>
            <a:r>
              <a:rPr lang="en"/>
              <a:t>Challenges #4</a:t>
            </a:r>
            <a:endParaRPr/>
          </a:p>
        </p:txBody>
      </p:sp>
      <p:sp>
        <p:nvSpPr>
          <p:cNvPr id="89" name="Google Shape;89;p18"/>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Breaking down data silos</a:t>
            </a:r>
            <a:endParaRPr/>
          </a:p>
          <a:p>
            <a:pPr marL="0" indent="0">
              <a:spcBef>
                <a:spcPts val="1600"/>
              </a:spcBef>
              <a:buNone/>
            </a:pPr>
            <a:r>
              <a:rPr lang="en"/>
              <a:t>Another challenge to the data modeling process is siloed systems, which often run on legacy architectures and undermine the effectiveness of predictive analytics tools. In addition, newer data sources, such as third-party apps, premium data sources, and self-service BI and machine learning curated data sets, are growing in importance.</a:t>
            </a:r>
            <a:endParaRPr/>
          </a:p>
          <a:p>
            <a:pPr marL="0" indent="0">
              <a:spcBef>
                <a:spcPts val="1600"/>
              </a:spcBef>
              <a:spcAft>
                <a:spcPts val="1600"/>
              </a:spcAft>
              <a:buNone/>
            </a:pPr>
            <a:r>
              <a:rPr lang="en"/>
              <a:t>Privacy regulations also create new obstacles to bringing these data silos together efficiently.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831200"/>
          </a:xfrm>
          <a:prstGeom prst="rect">
            <a:avLst/>
          </a:prstGeom>
        </p:spPr>
        <p:txBody>
          <a:bodyPr spcFirstLastPara="1" wrap="square" lIns="121900" tIns="121900" rIns="121900" bIns="121900" anchor="t" anchorCtr="0">
            <a:normAutofit/>
          </a:bodyPr>
          <a:lstStyle/>
          <a:p>
            <a:r>
              <a:rPr lang="en"/>
              <a:t>Challenge #5 </a:t>
            </a:r>
            <a:endParaRPr/>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Avoiding the Las Vegas effect</a:t>
            </a:r>
            <a:endParaRPr/>
          </a:p>
          <a:p>
            <a:pPr marL="0" indent="0">
              <a:spcBef>
                <a:spcPts val="1600"/>
              </a:spcBef>
              <a:spcAft>
                <a:spcPts val="1600"/>
              </a:spcAft>
              <a:buNone/>
            </a:pPr>
            <a:r>
              <a:rPr lang="en"/>
              <a:t>Analytics users can also inadvertently create new data silos in the cloud when they use SaaS-specific analytics platforms like Salesforce Einstein to curate and model data sets outside of centralized data engineering efforts. Organizations need to strike a balance between the benefits of ad hoc analytics on these platforms and making it easier to adopt centralized data management practices.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4581F-EFC7-0CA0-5533-935A079F4E0E}"/>
              </a:ext>
            </a:extLst>
          </p:cNvPr>
          <p:cNvSpPr>
            <a:spLocks noGrp="1"/>
          </p:cNvSpPr>
          <p:nvPr>
            <p:ph type="title"/>
          </p:nvPr>
        </p:nvSpPr>
        <p:spPr>
          <a:xfrm>
            <a:off x="913794" y="609599"/>
            <a:ext cx="2799465" cy="5273675"/>
          </a:xfrm>
        </p:spPr>
        <p:txBody>
          <a:bodyPr>
            <a:normAutofit/>
          </a:bodyPr>
          <a:lstStyle/>
          <a:p>
            <a:pPr algn="l"/>
            <a:r>
              <a:rPr lang="en-US" sz="3100" dirty="0"/>
              <a:t>What is “Transparency”?</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80359109-CC27-6BE2-A8EB-7F18DDCB42C6}"/>
              </a:ext>
            </a:extLst>
          </p:cNvPr>
          <p:cNvGraphicFramePr>
            <a:graphicFrameLocks noGrp="1"/>
          </p:cNvGraphicFramePr>
          <p:nvPr>
            <p:ph idx="1"/>
            <p:extLst>
              <p:ext uri="{D42A27DB-BD31-4B8C-83A1-F6EECF244321}">
                <p14:modId xmlns:p14="http://schemas.microsoft.com/office/powerpoint/2010/main" val="277704831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2622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415600" y="593367"/>
            <a:ext cx="11360800" cy="831200"/>
          </a:xfrm>
          <a:prstGeom prst="rect">
            <a:avLst/>
          </a:prstGeom>
        </p:spPr>
        <p:txBody>
          <a:bodyPr spcFirstLastPara="1" wrap="square" lIns="121900" tIns="121900" rIns="121900" bIns="121900" anchor="t" anchorCtr="0">
            <a:normAutofit/>
          </a:bodyPr>
          <a:lstStyle/>
          <a:p>
            <a:r>
              <a:rPr lang="en"/>
              <a:t>Challenges #6</a:t>
            </a:r>
            <a:endParaRPr/>
          </a:p>
        </p:txBody>
      </p:sp>
      <p:sp>
        <p:nvSpPr>
          <p:cNvPr id="101" name="Google Shape;101;p2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Starting fresh or cleaning old data</a:t>
            </a:r>
            <a:endParaRPr/>
          </a:p>
          <a:p>
            <a:pPr marL="0" indent="0">
              <a:spcBef>
                <a:spcPts val="1600"/>
              </a:spcBef>
              <a:buNone/>
            </a:pPr>
            <a:r>
              <a:rPr lang="en"/>
              <a:t>Enterprises need to confront a sunken cost bias when deciding on a curation and data modeling process. Many enterprises have assembled massive stores of data without figuring out how they fit into the business process.</a:t>
            </a:r>
            <a:endParaRPr/>
          </a:p>
          <a:p>
            <a:pPr marL="0" indent="0">
              <a:spcBef>
                <a:spcPts val="1600"/>
              </a:spcBef>
              <a:spcAft>
                <a:spcPts val="1600"/>
              </a:spcAft>
              <a:buNone/>
            </a:pPr>
            <a:r>
              <a:rPr lang="en"/>
              <a:t>There is always a tradeoff between taking in more data and cleaning the data we already have.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415600" y="593367"/>
            <a:ext cx="11360800" cy="831200"/>
          </a:xfrm>
          <a:prstGeom prst="rect">
            <a:avLst/>
          </a:prstGeom>
        </p:spPr>
        <p:txBody>
          <a:bodyPr spcFirstLastPara="1" wrap="square" lIns="121900" tIns="121900" rIns="121900" bIns="121900" anchor="t" anchorCtr="0">
            <a:normAutofit/>
          </a:bodyPr>
          <a:lstStyle/>
          <a:p>
            <a:r>
              <a:rPr lang="en"/>
              <a:t>Challenges #7</a:t>
            </a:r>
            <a:endParaRPr/>
          </a:p>
        </p:txBody>
      </p:sp>
      <p:sp>
        <p:nvSpPr>
          <p:cNvPr id="107" name="Google Shape;107;p2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Understanding what the business cares about</a:t>
            </a:r>
            <a:endParaRPr/>
          </a:p>
          <a:p>
            <a:pPr marL="0" indent="0">
              <a:spcBef>
                <a:spcPts val="1600"/>
              </a:spcBef>
              <a:buNone/>
            </a:pPr>
            <a:r>
              <a:rPr lang="en"/>
              <a:t>The biggest challenge to data curation and modeling remains the same: Does the business care? If a business cannot see the value of data, then it will have no motivation to curate it.</a:t>
            </a:r>
            <a:endParaRPr/>
          </a:p>
          <a:p>
            <a:pPr marL="0" indent="0">
              <a:spcBef>
                <a:spcPts val="1600"/>
              </a:spcBef>
              <a:buNone/>
            </a:pPr>
            <a:r>
              <a:rPr lang="en"/>
              <a:t>Excel remains the No. 1 BI tool in most organizations, which is a fundamental demonstration that quality is secondary to immediacy, Curation needs to add value to the data modeling process.</a:t>
            </a:r>
            <a:endParaRPr/>
          </a:p>
          <a:p>
            <a:pPr marL="0" indent="0">
              <a:spcBef>
                <a:spcPts val="1600"/>
              </a:spcBef>
              <a:spcAft>
                <a:spcPts val="1600"/>
              </a:spcAft>
              <a:buNone/>
            </a:pPr>
            <a:r>
              <a:rPr lang="en"/>
              <a:t>What is bad data for one person could be good data for another, For instance, bad sales data from a customer accuracy perspective is clearly bad for sales. But this same data might be ideal for implementing AI to identify challenges in the current sales process.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76F5-1821-7A40-A72F-74113600D2B5}"/>
              </a:ext>
            </a:extLst>
          </p:cNvPr>
          <p:cNvSpPr>
            <a:spLocks noGrp="1"/>
          </p:cNvSpPr>
          <p:nvPr>
            <p:ph type="ctrTitle"/>
          </p:nvPr>
        </p:nvSpPr>
        <p:spPr/>
        <p:txBody>
          <a:bodyPr/>
          <a:lstStyle/>
          <a:p>
            <a:r>
              <a:rPr lang="en-US" dirty="0"/>
              <a:t>UML (Unified Modeling Language)</a:t>
            </a:r>
          </a:p>
        </p:txBody>
      </p:sp>
      <p:sp>
        <p:nvSpPr>
          <p:cNvPr id="3" name="Subtitle 2">
            <a:extLst>
              <a:ext uri="{FF2B5EF4-FFF2-40B4-BE49-F238E27FC236}">
                <a16:creationId xmlns:a16="http://schemas.microsoft.com/office/drawing/2014/main" id="{B977512B-7648-EB93-978F-4C7A4B4A28B6}"/>
              </a:ext>
            </a:extLst>
          </p:cNvPr>
          <p:cNvSpPr>
            <a:spLocks noGrp="1"/>
          </p:cNvSpPr>
          <p:nvPr>
            <p:ph type="subTitle" idx="1"/>
          </p:nvPr>
        </p:nvSpPr>
        <p:spPr/>
        <p:txBody>
          <a:bodyPr/>
          <a:lstStyle/>
          <a:p>
            <a:r>
              <a:rPr lang="en-US" dirty="0"/>
              <a:t>Rustam Adilov</a:t>
            </a:r>
            <a:br>
              <a:rPr lang="en-US" dirty="0"/>
            </a:br>
            <a:r>
              <a:rPr lang="en-US" dirty="0"/>
              <a:t>191ADB071</a:t>
            </a:r>
          </a:p>
        </p:txBody>
      </p:sp>
    </p:spTree>
    <p:extLst>
      <p:ext uri="{BB962C8B-B14F-4D97-AF65-F5344CB8AC3E}">
        <p14:creationId xmlns:p14="http://schemas.microsoft.com/office/powerpoint/2010/main" val="964716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1954-6527-7218-B682-6E9FC3D35513}"/>
              </a:ext>
            </a:extLst>
          </p:cNvPr>
          <p:cNvSpPr>
            <a:spLocks noGrp="1"/>
          </p:cNvSpPr>
          <p:nvPr>
            <p:ph type="title"/>
          </p:nvPr>
        </p:nvSpPr>
        <p:spPr>
          <a:xfrm>
            <a:off x="5146160" y="609600"/>
            <a:ext cx="5978072" cy="970450"/>
          </a:xfrm>
        </p:spPr>
        <p:txBody>
          <a:bodyPr>
            <a:normAutofit/>
          </a:bodyPr>
          <a:lstStyle/>
          <a:p>
            <a:r>
              <a:rPr lang="en-US" dirty="0"/>
              <a:t>Table of content</a:t>
            </a:r>
          </a:p>
        </p:txBody>
      </p:sp>
      <p:pic>
        <p:nvPicPr>
          <p:cNvPr id="5" name="Picture 4" descr="Top view of cubes connected with black lines">
            <a:extLst>
              <a:ext uri="{FF2B5EF4-FFF2-40B4-BE49-F238E27FC236}">
                <a16:creationId xmlns:a16="http://schemas.microsoft.com/office/drawing/2014/main" id="{E775D741-E185-21B1-0FDC-BE03040754D3}"/>
              </a:ext>
            </a:extLst>
          </p:cNvPr>
          <p:cNvPicPr>
            <a:picLocks noChangeAspect="1"/>
          </p:cNvPicPr>
          <p:nvPr/>
        </p:nvPicPr>
        <p:blipFill rotWithShape="1">
          <a:blip r:embed="rId3"/>
          <a:srcRect l="29963" r="20041"/>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360512CC-9237-4DF3-AE23-33E97F0B4993}"/>
              </a:ext>
            </a:extLst>
          </p:cNvPr>
          <p:cNvSpPr>
            <a:spLocks noGrp="1"/>
          </p:cNvSpPr>
          <p:nvPr>
            <p:ph idx="1"/>
          </p:nvPr>
        </p:nvSpPr>
        <p:spPr>
          <a:xfrm>
            <a:off x="5146160" y="1828801"/>
            <a:ext cx="5978072" cy="3866048"/>
          </a:xfrm>
        </p:spPr>
        <p:txBody>
          <a:bodyPr anchor="ctr">
            <a:normAutofit/>
          </a:bodyPr>
          <a:lstStyle/>
          <a:p>
            <a:r>
              <a:rPr lang="en-US" dirty="0"/>
              <a:t>1. What is UML?</a:t>
            </a:r>
          </a:p>
          <a:p>
            <a:r>
              <a:rPr lang="en-US" dirty="0"/>
              <a:t>2. UML version 2 and 2.5?</a:t>
            </a:r>
          </a:p>
          <a:p>
            <a:r>
              <a:rPr lang="en-US" dirty="0"/>
              <a:t>3. What are UML Diagrams?</a:t>
            </a:r>
          </a:p>
          <a:p>
            <a:r>
              <a:rPr lang="en-US" dirty="0"/>
              <a:t>4. Most relevant UML diagrams these days</a:t>
            </a:r>
          </a:p>
          <a:p>
            <a:r>
              <a:rPr lang="en-US" dirty="0"/>
              <a:t>5. Tools/Software solutions used in UML</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776537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B140-11C3-5640-E19A-57F048B36912}"/>
              </a:ext>
            </a:extLst>
          </p:cNvPr>
          <p:cNvSpPr>
            <a:spLocks noGrp="1"/>
          </p:cNvSpPr>
          <p:nvPr>
            <p:ph type="title"/>
          </p:nvPr>
        </p:nvSpPr>
        <p:spPr>
          <a:xfrm>
            <a:off x="913795" y="609600"/>
            <a:ext cx="10353762" cy="970450"/>
          </a:xfrm>
        </p:spPr>
        <p:txBody>
          <a:bodyPr>
            <a:normAutofit/>
          </a:bodyPr>
          <a:lstStyle/>
          <a:p>
            <a:r>
              <a:rPr lang="en-US"/>
              <a:t>UML or Unified Modeling Language</a:t>
            </a:r>
            <a:endParaRPr lang="en-US" dirty="0"/>
          </a:p>
        </p:txBody>
      </p:sp>
      <p:sp>
        <p:nvSpPr>
          <p:cNvPr id="3" name="Content Placeholder 2">
            <a:extLst>
              <a:ext uri="{FF2B5EF4-FFF2-40B4-BE49-F238E27FC236}">
                <a16:creationId xmlns:a16="http://schemas.microsoft.com/office/drawing/2014/main" id="{98E3E526-22DC-9A78-6740-E493FE26C18D}"/>
              </a:ext>
            </a:extLst>
          </p:cNvPr>
          <p:cNvSpPr>
            <a:spLocks noGrp="1"/>
          </p:cNvSpPr>
          <p:nvPr>
            <p:ph idx="1"/>
          </p:nvPr>
        </p:nvSpPr>
        <p:spPr>
          <a:xfrm>
            <a:off x="913795" y="1732449"/>
            <a:ext cx="5546272" cy="4058751"/>
          </a:xfrm>
        </p:spPr>
        <p:txBody>
          <a:bodyPr anchor="ctr">
            <a:normAutofit/>
          </a:bodyPr>
          <a:lstStyle/>
          <a:p>
            <a:pPr>
              <a:buClr>
                <a:srgbClr val="FFA006"/>
              </a:buClr>
            </a:pPr>
            <a:r>
              <a:rPr lang="en-US"/>
              <a:t>UML ( or Unified Modeling Language) is a notation that can be used for object-oriented analysis and design. It can be used to visualize, specify, construct, and document software systems. Put simply, UML is a modeling language in a field of object-oriented software engineering  </a:t>
            </a:r>
          </a:p>
          <a:p>
            <a:pPr>
              <a:buClr>
                <a:srgbClr val="FFA006"/>
              </a:buClr>
            </a:pPr>
            <a:r>
              <a:rPr lang="en-US"/>
              <a:t>The standard is managed, and was created, by the Object Management Group (OMG)</a:t>
            </a:r>
          </a:p>
        </p:txBody>
      </p:sp>
      <p:pic>
        <p:nvPicPr>
          <p:cNvPr id="5" name="Picture 4" descr="Logo&#10;&#10;Description automatically generated with low confidence">
            <a:extLst>
              <a:ext uri="{FF2B5EF4-FFF2-40B4-BE49-F238E27FC236}">
                <a16:creationId xmlns:a16="http://schemas.microsoft.com/office/drawing/2014/main" id="{63713288-601F-4FFB-B07F-04E8B789E138}"/>
              </a:ext>
            </a:extLst>
          </p:cNvPr>
          <p:cNvPicPr>
            <a:picLocks noChangeAspect="1"/>
          </p:cNvPicPr>
          <p:nvPr/>
        </p:nvPicPr>
        <p:blipFill>
          <a:blip r:embed="rId3"/>
          <a:stretch>
            <a:fillRect/>
          </a:stretch>
        </p:blipFill>
        <p:spPr>
          <a:xfrm>
            <a:off x="7401596" y="2132822"/>
            <a:ext cx="3395391" cy="3258006"/>
          </a:xfrm>
          <a:prstGeom prst="rect">
            <a:avLst/>
          </a:prstGeom>
        </p:spPr>
      </p:pic>
    </p:spTree>
    <p:extLst>
      <p:ext uri="{BB962C8B-B14F-4D97-AF65-F5344CB8AC3E}">
        <p14:creationId xmlns:p14="http://schemas.microsoft.com/office/powerpoint/2010/main" val="274490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 name="Title 1">
            <a:extLst>
              <a:ext uri="{FF2B5EF4-FFF2-40B4-BE49-F238E27FC236}">
                <a16:creationId xmlns:a16="http://schemas.microsoft.com/office/drawing/2014/main" id="{F4544114-3D95-7F48-8EC6-3C5E4BD02FD1}"/>
              </a:ext>
            </a:extLst>
          </p:cNvPr>
          <p:cNvSpPr>
            <a:spLocks noGrp="1"/>
          </p:cNvSpPr>
          <p:nvPr>
            <p:ph type="title"/>
          </p:nvPr>
        </p:nvSpPr>
        <p:spPr>
          <a:xfrm>
            <a:off x="913795" y="963506"/>
            <a:ext cx="3740815" cy="4827693"/>
          </a:xfrm>
        </p:spPr>
        <p:txBody>
          <a:bodyPr>
            <a:normAutofit/>
          </a:bodyPr>
          <a:lstStyle/>
          <a:p>
            <a:pPr algn="r"/>
            <a:r>
              <a:rPr lang="en-US" dirty="0"/>
              <a:t>UML version 2 and 2.5</a:t>
            </a:r>
            <a:endParaRPr lang="en-US"/>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9FB0D6-449F-B57F-2288-C2B3507A0497}"/>
              </a:ext>
            </a:extLst>
          </p:cNvPr>
          <p:cNvSpPr>
            <a:spLocks noGrp="1"/>
          </p:cNvSpPr>
          <p:nvPr>
            <p:ph idx="1"/>
          </p:nvPr>
        </p:nvSpPr>
        <p:spPr>
          <a:xfrm>
            <a:off x="5307765" y="963507"/>
            <a:ext cx="5959791" cy="4827694"/>
          </a:xfrm>
          <a:effectLst/>
        </p:spPr>
        <p:txBody>
          <a:bodyPr anchor="ctr">
            <a:normAutofit/>
          </a:bodyPr>
          <a:lstStyle/>
          <a:p>
            <a:pPr>
              <a:lnSpc>
                <a:spcPct val="90000"/>
              </a:lnSpc>
            </a:pPr>
            <a:r>
              <a:rPr lang="en-US" sz="1900">
                <a:solidFill>
                  <a:schemeClr val="tx1"/>
                </a:solidFill>
              </a:rPr>
              <a:t>UML 2.0 (and later version 2.5) was a major upgrade to a version a UML 1.x. It was developed with an enlarged consortium to improve the language further to reflect new experience on usage of its features. Summary of new integrated features:</a:t>
            </a:r>
            <a:br>
              <a:rPr lang="en-US" sz="1900">
                <a:solidFill>
                  <a:schemeClr val="tx1"/>
                </a:solidFill>
              </a:rPr>
            </a:br>
            <a:r>
              <a:rPr lang="en-US" sz="1900">
                <a:solidFill>
                  <a:schemeClr val="tx1"/>
                </a:solidFill>
              </a:rPr>
              <a:t>1. Nested Classifiers</a:t>
            </a:r>
            <a:br>
              <a:rPr lang="en-US" sz="1900">
                <a:solidFill>
                  <a:schemeClr val="tx1"/>
                </a:solidFill>
              </a:rPr>
            </a:br>
            <a:r>
              <a:rPr lang="en-US" sz="1900">
                <a:solidFill>
                  <a:schemeClr val="tx1"/>
                </a:solidFill>
              </a:rPr>
              <a:t>2. Behavioral Modeling improvement</a:t>
            </a:r>
            <a:br>
              <a:rPr lang="en-US" sz="1900">
                <a:solidFill>
                  <a:schemeClr val="tx1"/>
                </a:solidFill>
              </a:rPr>
            </a:br>
            <a:r>
              <a:rPr lang="en-US" sz="1900">
                <a:solidFill>
                  <a:schemeClr val="tx1"/>
                </a:solidFill>
              </a:rPr>
              <a:t>3. Improvement in relationship between Structural and Behavioral Models.</a:t>
            </a:r>
          </a:p>
          <a:p>
            <a:pPr>
              <a:lnSpc>
                <a:spcPct val="90000"/>
              </a:lnSpc>
            </a:pPr>
            <a:r>
              <a:rPr lang="en-US" sz="1900">
                <a:solidFill>
                  <a:schemeClr val="tx1"/>
                </a:solidFill>
              </a:rPr>
              <a:t>That is, the new language goes well beyond the Classes and Objects well-modeled by UML 1.X to add the capability to represent not only behavioral models, but also architectural models, business process and rules, and other models used in many different parts of computing and even non-computing disciplines. </a:t>
            </a:r>
          </a:p>
        </p:txBody>
      </p:sp>
    </p:spTree>
    <p:extLst>
      <p:ext uri="{BB962C8B-B14F-4D97-AF65-F5344CB8AC3E}">
        <p14:creationId xmlns:p14="http://schemas.microsoft.com/office/powerpoint/2010/main" val="1206124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 name="Title 1">
            <a:extLst>
              <a:ext uri="{FF2B5EF4-FFF2-40B4-BE49-F238E27FC236}">
                <a16:creationId xmlns:a16="http://schemas.microsoft.com/office/drawing/2014/main" id="{222E15D2-5657-97F9-DD0B-DC5635315AB4}"/>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UML Diagrams</a:t>
            </a:r>
          </a:p>
        </p:txBody>
      </p:sp>
      <p:sp>
        <p:nvSpPr>
          <p:cNvPr id="3" name="Content Placeholder 2">
            <a:extLst>
              <a:ext uri="{FF2B5EF4-FFF2-40B4-BE49-F238E27FC236}">
                <a16:creationId xmlns:a16="http://schemas.microsoft.com/office/drawing/2014/main" id="{185DB5B2-A8DB-9371-FD25-15FE5CDF9540}"/>
              </a:ext>
            </a:extLst>
          </p:cNvPr>
          <p:cNvSpPr>
            <a:spLocks noGrp="1"/>
          </p:cNvSpPr>
          <p:nvPr>
            <p:ph idx="1"/>
          </p:nvPr>
        </p:nvSpPr>
        <p:spPr>
          <a:xfrm>
            <a:off x="913795" y="1732449"/>
            <a:ext cx="3078749" cy="4482084"/>
          </a:xfrm>
        </p:spPr>
        <p:txBody>
          <a:bodyPr anchor="t">
            <a:normAutofit/>
          </a:bodyPr>
          <a:lstStyle/>
          <a:p>
            <a:pPr>
              <a:buClr>
                <a:srgbClr val="1779E0"/>
              </a:buClr>
            </a:pPr>
            <a:r>
              <a:rPr lang="en-US" sz="1600" dirty="0">
                <a:ln>
                  <a:solidFill>
                    <a:srgbClr val="404040">
                      <a:alpha val="10000"/>
                    </a:srgbClr>
                  </a:solidFill>
                </a:ln>
                <a:solidFill>
                  <a:srgbClr val="DADADA"/>
                </a:solidFill>
              </a:rPr>
              <a:t>With UML 2.0 There is four more new diagrams, bringing total from 9 to 13 (and plus 1 with UML 2.5)</a:t>
            </a:r>
          </a:p>
          <a:p>
            <a:pPr>
              <a:buClr>
                <a:srgbClr val="1779E0"/>
              </a:buClr>
            </a:pPr>
            <a:r>
              <a:rPr lang="en-US" sz="1600" dirty="0">
                <a:ln>
                  <a:solidFill>
                    <a:srgbClr val="404040">
                      <a:alpha val="10000"/>
                    </a:srgbClr>
                  </a:solidFill>
                </a:ln>
                <a:solidFill>
                  <a:srgbClr val="DADADA"/>
                </a:solidFill>
              </a:rPr>
              <a:t>UML Diagrams are divided into 3 categories: Structure Diagrams, Behavior Diagrams and Interaction Diagrams. Other sources tell it is divided into 2 categories but not 3.</a:t>
            </a:r>
          </a:p>
          <a:p>
            <a:pPr>
              <a:buClr>
                <a:srgbClr val="1779E0"/>
              </a:buClr>
            </a:pPr>
            <a:r>
              <a:rPr lang="en-US" sz="1600" dirty="0">
                <a:ln>
                  <a:solidFill>
                    <a:srgbClr val="404040">
                      <a:alpha val="10000"/>
                    </a:srgbClr>
                  </a:solidFill>
                </a:ln>
                <a:solidFill>
                  <a:srgbClr val="DADADA"/>
                </a:solidFill>
              </a:rPr>
              <a:t>This chart to the left describes all 14 UML Diagrams divided into 2 categories.</a:t>
            </a:r>
          </a:p>
        </p:txBody>
      </p:sp>
      <p:pic>
        <p:nvPicPr>
          <p:cNvPr id="5" name="Picture 4" descr="Diagram&#10;&#10;Description automatically generated">
            <a:extLst>
              <a:ext uri="{FF2B5EF4-FFF2-40B4-BE49-F238E27FC236}">
                <a16:creationId xmlns:a16="http://schemas.microsoft.com/office/drawing/2014/main" id="{E346B6D6-5D8B-21A1-D63F-C7AA7F300F3D}"/>
              </a:ext>
            </a:extLst>
          </p:cNvPr>
          <p:cNvPicPr>
            <a:picLocks noChangeAspect="1"/>
          </p:cNvPicPr>
          <p:nvPr/>
        </p:nvPicPr>
        <p:blipFill>
          <a:blip r:embed="rId2"/>
          <a:stretch>
            <a:fillRect/>
          </a:stretch>
        </p:blipFill>
        <p:spPr>
          <a:xfrm>
            <a:off x="5445820" y="643466"/>
            <a:ext cx="5563231" cy="5571067"/>
          </a:xfrm>
          <a:prstGeom prst="rect">
            <a:avLst/>
          </a:prstGeom>
        </p:spPr>
      </p:pic>
    </p:spTree>
    <p:extLst>
      <p:ext uri="{BB962C8B-B14F-4D97-AF65-F5344CB8AC3E}">
        <p14:creationId xmlns:p14="http://schemas.microsoft.com/office/powerpoint/2010/main" val="13985671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 name="Title 1">
            <a:extLst>
              <a:ext uri="{FF2B5EF4-FFF2-40B4-BE49-F238E27FC236}">
                <a16:creationId xmlns:a16="http://schemas.microsoft.com/office/drawing/2014/main" id="{6235DBBC-2F57-5B3C-00AF-D170AD71D10E}"/>
              </a:ext>
            </a:extLst>
          </p:cNvPr>
          <p:cNvSpPr>
            <a:spLocks noGrp="1"/>
          </p:cNvSpPr>
          <p:nvPr>
            <p:ph type="title"/>
          </p:nvPr>
        </p:nvSpPr>
        <p:spPr>
          <a:xfrm>
            <a:off x="834013" y="1115568"/>
            <a:ext cx="3487616" cy="4626864"/>
          </a:xfrm>
        </p:spPr>
        <p:txBody>
          <a:bodyPr>
            <a:normAutofit/>
          </a:bodyPr>
          <a:lstStyle/>
          <a:p>
            <a:pPr algn="l"/>
            <a:r>
              <a:rPr lang="en-US" sz="3600"/>
              <a:t>Most relevant UML Diagrams to these days</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5658B8-AAD6-16CD-CEFC-3A666D64132B}"/>
              </a:ext>
            </a:extLst>
          </p:cNvPr>
          <p:cNvSpPr>
            <a:spLocks noGrp="1"/>
          </p:cNvSpPr>
          <p:nvPr>
            <p:ph idx="1"/>
          </p:nvPr>
        </p:nvSpPr>
        <p:spPr>
          <a:xfrm>
            <a:off x="5105398" y="1115568"/>
            <a:ext cx="6245352" cy="4626864"/>
          </a:xfrm>
        </p:spPr>
        <p:txBody>
          <a:bodyPr anchor="ctr">
            <a:normAutofit/>
          </a:bodyPr>
          <a:lstStyle/>
          <a:p>
            <a:r>
              <a:rPr lang="en-US" dirty="0"/>
              <a:t>Class Diagrams and Sequence diagrams are the most popular UML diagrams to these days, followed by Use Case and State diagrams</a:t>
            </a:r>
          </a:p>
          <a:p>
            <a:r>
              <a:rPr lang="en-US" dirty="0"/>
              <a:t>They can easily be used on white boards to elaborate and discuss design before jumping in the code</a:t>
            </a:r>
          </a:p>
          <a:p>
            <a:r>
              <a:rPr lang="en-US" dirty="0"/>
              <a:t>They allow to convey very quickly an overview which the code alone doesn't give so easily, and there's no viable substitute to it.</a:t>
            </a:r>
          </a:p>
          <a:p>
            <a:r>
              <a:rPr lang="en-US" dirty="0"/>
              <a:t>They help with documenting relations between classes and describe the boundaries of system.</a:t>
            </a:r>
          </a:p>
          <a:p>
            <a:endParaRPr lang="en-US" dirty="0"/>
          </a:p>
        </p:txBody>
      </p:sp>
    </p:spTree>
    <p:extLst>
      <p:ext uri="{BB962C8B-B14F-4D97-AF65-F5344CB8AC3E}">
        <p14:creationId xmlns:p14="http://schemas.microsoft.com/office/powerpoint/2010/main" val="292392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 name="Title 1">
            <a:extLst>
              <a:ext uri="{FF2B5EF4-FFF2-40B4-BE49-F238E27FC236}">
                <a16:creationId xmlns:a16="http://schemas.microsoft.com/office/drawing/2014/main" id="{E0C1F216-4675-A18C-A826-E6BDF46BA091}"/>
              </a:ext>
            </a:extLst>
          </p:cNvPr>
          <p:cNvSpPr>
            <a:spLocks noGrp="1"/>
          </p:cNvSpPr>
          <p:nvPr>
            <p:ph type="title"/>
          </p:nvPr>
        </p:nvSpPr>
        <p:spPr>
          <a:xfrm>
            <a:off x="913795" y="963506"/>
            <a:ext cx="3740815" cy="4827693"/>
          </a:xfrm>
        </p:spPr>
        <p:txBody>
          <a:bodyPr>
            <a:normAutofit/>
          </a:bodyPr>
          <a:lstStyle/>
          <a:p>
            <a:pPr algn="r"/>
            <a:r>
              <a:rPr lang="en-US" dirty="0"/>
              <a:t>Tools and Software Solutions </a:t>
            </a:r>
            <a:endParaRPr lang="en-US"/>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77BB02-D2D4-12B3-920D-75DE66A1AB93}"/>
              </a:ext>
            </a:extLst>
          </p:cNvPr>
          <p:cNvSpPr>
            <a:spLocks noGrp="1"/>
          </p:cNvSpPr>
          <p:nvPr>
            <p:ph idx="1"/>
          </p:nvPr>
        </p:nvSpPr>
        <p:spPr>
          <a:xfrm>
            <a:off x="5307765" y="963507"/>
            <a:ext cx="5959791" cy="4827694"/>
          </a:xfrm>
          <a:effectLst/>
        </p:spPr>
        <p:txBody>
          <a:bodyPr anchor="ctr">
            <a:normAutofit/>
          </a:bodyPr>
          <a:lstStyle/>
          <a:p>
            <a:r>
              <a:rPr lang="en-US" dirty="0">
                <a:solidFill>
                  <a:schemeClr val="tx1"/>
                </a:solidFill>
              </a:rPr>
              <a:t>Examples of widely used UML tools:</a:t>
            </a:r>
          </a:p>
          <a:p>
            <a:r>
              <a:rPr lang="en-US" dirty="0" err="1">
                <a:solidFill>
                  <a:schemeClr val="tx1"/>
                </a:solidFill>
              </a:rPr>
              <a:t>Lucidchart</a:t>
            </a:r>
            <a:endParaRPr lang="en-US" dirty="0">
              <a:solidFill>
                <a:schemeClr val="tx1"/>
              </a:solidFill>
            </a:endParaRPr>
          </a:p>
          <a:p>
            <a:r>
              <a:rPr lang="en-US" dirty="0">
                <a:solidFill>
                  <a:schemeClr val="tx1"/>
                </a:solidFill>
              </a:rPr>
              <a:t>Diagrams.net</a:t>
            </a:r>
          </a:p>
          <a:p>
            <a:r>
              <a:rPr lang="en-US" dirty="0" err="1">
                <a:solidFill>
                  <a:schemeClr val="tx1"/>
                </a:solidFill>
              </a:rPr>
              <a:t>Umodel</a:t>
            </a:r>
            <a:endParaRPr lang="en-US" dirty="0">
              <a:solidFill>
                <a:schemeClr val="tx1"/>
              </a:solidFill>
            </a:endParaRPr>
          </a:p>
          <a:p>
            <a:r>
              <a:rPr lang="en-US" dirty="0">
                <a:solidFill>
                  <a:schemeClr val="tx1"/>
                </a:solidFill>
              </a:rPr>
              <a:t>Microsoft Visual Studio</a:t>
            </a:r>
          </a:p>
          <a:p>
            <a:r>
              <a:rPr lang="en-US" dirty="0">
                <a:solidFill>
                  <a:schemeClr val="tx1"/>
                </a:solidFill>
              </a:rPr>
              <a:t>And so on...</a:t>
            </a:r>
          </a:p>
          <a:p>
            <a:r>
              <a:rPr lang="en-US" dirty="0">
                <a:solidFill>
                  <a:schemeClr val="tx1"/>
                </a:solidFill>
              </a:rPr>
              <a:t>You can find all the UML development tools in this website </a:t>
            </a:r>
            <a:r>
              <a:rPr lang="en-US" dirty="0">
                <a:solidFill>
                  <a:schemeClr val="tx1"/>
                </a:solidFill>
                <a:hlinkClick r:id="rId3"/>
              </a:rPr>
              <a:t>https://www.omg.org/uml-directory/</a:t>
            </a:r>
            <a:endParaRPr lang="en-US" dirty="0">
              <a:solidFill>
                <a:schemeClr val="tx1"/>
              </a:solidFill>
            </a:endParaRPr>
          </a:p>
          <a:p>
            <a:r>
              <a:rPr lang="en-US" dirty="0">
                <a:solidFill>
                  <a:schemeClr val="tx1"/>
                </a:solidFill>
              </a:rPr>
              <a:t>Most of these software solutions support UML 2.0 and 2.5 and provide some unique benefits</a:t>
            </a:r>
          </a:p>
        </p:txBody>
      </p:sp>
    </p:spTree>
    <p:extLst>
      <p:ext uri="{BB962C8B-B14F-4D97-AF65-F5344CB8AC3E}">
        <p14:creationId xmlns:p14="http://schemas.microsoft.com/office/powerpoint/2010/main" val="2523739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
        <p:nvSpPr>
          <p:cNvPr id="2" name="Title 1">
            <a:extLst>
              <a:ext uri="{FF2B5EF4-FFF2-40B4-BE49-F238E27FC236}">
                <a16:creationId xmlns:a16="http://schemas.microsoft.com/office/drawing/2014/main" id="{AA24836D-FEE1-FC44-D625-DCEB33D25A99}"/>
              </a:ext>
            </a:extLst>
          </p:cNvPr>
          <p:cNvSpPr>
            <a:spLocks noGrp="1"/>
          </p:cNvSpPr>
          <p:nvPr>
            <p:ph type="title"/>
          </p:nvPr>
        </p:nvSpPr>
        <p:spPr>
          <a:xfrm>
            <a:off x="913795" y="609600"/>
            <a:ext cx="10353762" cy="1164772"/>
          </a:xfrm>
        </p:spPr>
        <p:txBody>
          <a:bodyPr>
            <a:normAutofit/>
          </a:bodyPr>
          <a:lstStyle/>
          <a:p>
            <a:r>
              <a:rPr lang="en-US" dirty="0"/>
              <a:t>References</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704A2E2B-160E-487A-7F07-7BBFDF94F83E}"/>
              </a:ext>
            </a:extLst>
          </p:cNvPr>
          <p:cNvSpPr>
            <a:spLocks noGrp="1"/>
          </p:cNvSpPr>
          <p:nvPr>
            <p:ph idx="1"/>
          </p:nvPr>
        </p:nvSpPr>
        <p:spPr>
          <a:xfrm>
            <a:off x="1235528" y="2481943"/>
            <a:ext cx="9710296" cy="3309258"/>
          </a:xfrm>
        </p:spPr>
        <p:txBody>
          <a:bodyPr>
            <a:normAutofit/>
          </a:bodyPr>
          <a:lstStyle/>
          <a:p>
            <a:pPr>
              <a:lnSpc>
                <a:spcPct val="90000"/>
              </a:lnSpc>
            </a:pPr>
            <a:r>
              <a:rPr lang="en-US" i="1" dirty="0"/>
              <a:t>Decker, K. (2016). </a:t>
            </a:r>
            <a:r>
              <a:rPr lang="en-US" i="1" dirty="0" err="1"/>
              <a:t>Uml</a:t>
            </a:r>
            <a:r>
              <a:rPr lang="en-US" i="1" dirty="0"/>
              <a:t> Distilled A Brief Guide To The Standard Object Modeling Language.</a:t>
            </a:r>
            <a:endParaRPr lang="en-US" i="1"/>
          </a:p>
          <a:p>
            <a:pPr>
              <a:lnSpc>
                <a:spcPct val="90000"/>
              </a:lnSpc>
            </a:pPr>
            <a:r>
              <a:rPr lang="en-US" i="1" dirty="0"/>
              <a:t>Visual Modeling: past, present and future by Andrew Watson, OMG</a:t>
            </a:r>
            <a:endParaRPr lang="en-US" i="1"/>
          </a:p>
          <a:p>
            <a:pPr>
              <a:lnSpc>
                <a:spcPct val="90000"/>
              </a:lnSpc>
            </a:pPr>
            <a:r>
              <a:rPr lang="en-US" i="1" dirty="0"/>
              <a:t> Introduction to OMG UML by Dr. Jon Siegel, OMG</a:t>
            </a:r>
            <a:endParaRPr lang="en-US" i="1"/>
          </a:p>
          <a:p>
            <a:pPr>
              <a:lnSpc>
                <a:spcPct val="90000"/>
              </a:lnSpc>
            </a:pPr>
            <a:r>
              <a:rPr lang="en-US" i="1" dirty="0" err="1"/>
              <a:t>Muruga</a:t>
            </a:r>
            <a:r>
              <a:rPr lang="en-US" i="1" dirty="0"/>
              <a:t>, </a:t>
            </a:r>
            <a:r>
              <a:rPr lang="en-US" i="1" dirty="0" err="1"/>
              <a:t>D.B.Naga</a:t>
            </a:r>
            <a:r>
              <a:rPr lang="en-US" i="1" dirty="0"/>
              <a:t>. (2019). Basics of UML. 10.13140/RG.2.2.16202.72646.</a:t>
            </a:r>
            <a:endParaRPr lang="en-US" i="1"/>
          </a:p>
          <a:p>
            <a:pPr>
              <a:lnSpc>
                <a:spcPct val="90000"/>
              </a:lnSpc>
            </a:pPr>
            <a:r>
              <a:rPr lang="en-US" i="1" dirty="0"/>
              <a:t>Software Engineering Stack Exchange, 2017 DYZ</a:t>
            </a:r>
            <a:endParaRPr lang="en-US" i="1"/>
          </a:p>
          <a:p>
            <a:pPr>
              <a:lnSpc>
                <a:spcPct val="90000"/>
              </a:lnSpc>
            </a:pPr>
            <a:r>
              <a:rPr lang="en-US" i="1" dirty="0"/>
              <a:t>Reggio, G., </a:t>
            </a:r>
            <a:r>
              <a:rPr lang="en-US" i="1" dirty="0" err="1"/>
              <a:t>Leotta</a:t>
            </a:r>
            <a:r>
              <a:rPr lang="en-US" i="1" dirty="0"/>
              <a:t>, M., Ricca, F., &amp; </a:t>
            </a:r>
            <a:r>
              <a:rPr lang="en-US" i="1" dirty="0" err="1"/>
              <a:t>Clerissi</a:t>
            </a:r>
            <a:r>
              <a:rPr lang="en-US" i="1" dirty="0"/>
              <a:t>, D. (2013). What are the used UML diagrams? A Preliminary Survey. </a:t>
            </a:r>
            <a:r>
              <a:rPr lang="en-US" i="1" dirty="0" err="1"/>
              <a:t>EESSMod@MoDELS</a:t>
            </a:r>
            <a:r>
              <a:rPr lang="en-US" i="1" dirty="0"/>
              <a:t>.</a:t>
            </a:r>
            <a:endParaRPr lang="en-US" i="1"/>
          </a:p>
          <a:p>
            <a:pPr>
              <a:lnSpc>
                <a:spcPct val="90000"/>
              </a:lnSpc>
            </a:pPr>
            <a:r>
              <a:rPr lang="en-US" i="1" dirty="0"/>
              <a:t>UML 2.5.1 Specification, formal, OMG, 2017</a:t>
            </a:r>
            <a:endParaRPr lang="en-US" i="1"/>
          </a:p>
          <a:p>
            <a:pPr>
              <a:lnSpc>
                <a:spcPct val="90000"/>
              </a:lnSpc>
            </a:pPr>
            <a:endParaRPr lang="en-US"/>
          </a:p>
        </p:txBody>
      </p:sp>
    </p:spTree>
    <p:extLst>
      <p:ext uri="{BB962C8B-B14F-4D97-AF65-F5344CB8AC3E}">
        <p14:creationId xmlns:p14="http://schemas.microsoft.com/office/powerpoint/2010/main" val="416732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3A3EE-4BC1-F63B-515B-24B273700D49}"/>
              </a:ext>
            </a:extLst>
          </p:cNvPr>
          <p:cNvSpPr>
            <a:spLocks noGrp="1"/>
          </p:cNvSpPr>
          <p:nvPr>
            <p:ph type="title"/>
          </p:nvPr>
        </p:nvSpPr>
        <p:spPr>
          <a:xfrm>
            <a:off x="913794" y="609599"/>
            <a:ext cx="2799465" cy="5273675"/>
          </a:xfrm>
        </p:spPr>
        <p:txBody>
          <a:bodyPr>
            <a:normAutofit/>
          </a:bodyPr>
          <a:lstStyle/>
          <a:p>
            <a:pPr algn="l"/>
            <a:r>
              <a:rPr lang="en-US" dirty="0"/>
              <a:t>Features</a:t>
            </a:r>
            <a:endParaRPr lang="en-US"/>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BEFFEF8F-2CA8-F2B8-A412-A82DD63BE2CD}"/>
              </a:ext>
            </a:extLst>
          </p:cNvPr>
          <p:cNvGraphicFramePr>
            <a:graphicFrameLocks noGrp="1"/>
          </p:cNvGraphicFramePr>
          <p:nvPr>
            <p:ph idx="1"/>
            <p:extLst>
              <p:ext uri="{D42A27DB-BD31-4B8C-83A1-F6EECF244321}">
                <p14:modId xmlns:p14="http://schemas.microsoft.com/office/powerpoint/2010/main" val="1176190570"/>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087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Oleksii Avdieiev</a:t>
            </a:r>
            <a:endParaRPr lang="lv-LV" dirty="0"/>
          </a:p>
        </p:txBody>
      </p:sp>
      <p:sp>
        <p:nvSpPr>
          <p:cNvPr id="4" name="Text Placeholder 3"/>
          <p:cNvSpPr>
            <a:spLocks noGrp="1"/>
          </p:cNvSpPr>
          <p:nvPr>
            <p:ph type="body" sz="quarter" idx="15"/>
          </p:nvPr>
        </p:nvSpPr>
        <p:spPr/>
        <p:txBody>
          <a:bodyPr/>
          <a:lstStyle/>
          <a:p>
            <a:r>
              <a:rPr lang="en-US" dirty="0"/>
              <a:t>191ADB057</a:t>
            </a:r>
            <a:endParaRPr lang="lv-LV" dirty="0"/>
          </a:p>
        </p:txBody>
      </p:sp>
      <p:sp>
        <p:nvSpPr>
          <p:cNvPr id="5" name="Text Placeholder 4"/>
          <p:cNvSpPr>
            <a:spLocks noGrp="1"/>
          </p:cNvSpPr>
          <p:nvPr>
            <p:ph type="body" sz="quarter" idx="16"/>
          </p:nvPr>
        </p:nvSpPr>
        <p:spPr/>
        <p:txBody>
          <a:bodyPr/>
          <a:lstStyle/>
          <a:p>
            <a:r>
              <a:rPr lang="en-US" dirty="0"/>
              <a:t>Software Development Models</a:t>
            </a:r>
            <a:endParaRPr lang="lv-LV" dirty="0"/>
          </a:p>
        </p:txBody>
      </p:sp>
      <p:sp>
        <p:nvSpPr>
          <p:cNvPr id="6" name="Text Placeholder 5"/>
          <p:cNvSpPr>
            <a:spLocks noGrp="1"/>
          </p:cNvSpPr>
          <p:nvPr>
            <p:ph type="body" sz="quarter" idx="17"/>
          </p:nvPr>
        </p:nvSpPr>
        <p:spPr/>
        <p:txBody>
          <a:bodyPr/>
          <a:lstStyle/>
          <a:p>
            <a:r>
              <a:rPr lang="en-US" dirty="0"/>
              <a:t>02.06.2022</a:t>
            </a:r>
            <a:endParaRPr lang="lv-LV" dirty="0"/>
          </a:p>
        </p:txBody>
      </p:sp>
    </p:spTree>
    <p:extLst>
      <p:ext uri="{BB962C8B-B14F-4D97-AF65-F5344CB8AC3E}">
        <p14:creationId xmlns:p14="http://schemas.microsoft.com/office/powerpoint/2010/main" val="162100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0890"/>
            <a:ext cx="8229600" cy="1091983"/>
          </a:xfrm>
        </p:spPr>
        <p:txBody>
          <a:bodyPr>
            <a:normAutofit fontScale="90000"/>
          </a:bodyPr>
          <a:lstStyle/>
          <a:p>
            <a:r>
              <a:rPr lang="en-001" dirty="0"/>
              <a:t>What are </a:t>
            </a:r>
            <a:r>
              <a:rPr lang="en-US" dirty="0"/>
              <a:t>Software Development Models?</a:t>
            </a:r>
            <a:endParaRPr lang="lv-LV" dirty="0"/>
          </a:p>
        </p:txBody>
      </p:sp>
      <p:sp>
        <p:nvSpPr>
          <p:cNvPr id="3" name="Slide Number Placeholder 2"/>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sp>
        <p:nvSpPr>
          <p:cNvPr id="4" name="Content Placeholder 3"/>
          <p:cNvSpPr>
            <a:spLocks noGrp="1"/>
          </p:cNvSpPr>
          <p:nvPr>
            <p:ph idx="1"/>
          </p:nvPr>
        </p:nvSpPr>
        <p:spPr>
          <a:xfrm>
            <a:off x="1981200" y="1453932"/>
            <a:ext cx="8229600" cy="4818811"/>
          </a:xfrm>
        </p:spPr>
        <p:txBody>
          <a:bodyPr>
            <a:normAutofit/>
          </a:bodyPr>
          <a:lstStyle/>
          <a:p>
            <a:r>
              <a:rPr lang="en-001" sz="2400" dirty="0"/>
              <a:t>Software development models are used to structure the process of software development by providing a number of steps that </a:t>
            </a:r>
            <a:r>
              <a:rPr lang="en-US" sz="2400" dirty="0"/>
              <a:t>must</a:t>
            </a:r>
            <a:r>
              <a:rPr lang="en-001" sz="2400" dirty="0"/>
              <a:t> be performed to reach the aims and goals of the project.</a:t>
            </a:r>
          </a:p>
          <a:p>
            <a:r>
              <a:rPr lang="en-001" sz="2400" dirty="0"/>
              <a:t>Software development models follow the software development life </a:t>
            </a:r>
            <a:r>
              <a:rPr lang="en-US" sz="2400" dirty="0"/>
              <a:t>cycle but</a:t>
            </a:r>
            <a:r>
              <a:rPr lang="en-001" sz="2400" dirty="0"/>
              <a:t> incorporate </a:t>
            </a:r>
            <a:r>
              <a:rPr lang="en-US" sz="2400" dirty="0"/>
              <a:t>its</a:t>
            </a:r>
            <a:r>
              <a:rPr lang="en-001" sz="2400" dirty="0"/>
              <a:t> phases into different </a:t>
            </a:r>
            <a:r>
              <a:rPr lang="en-US" sz="2400" dirty="0"/>
              <a:t>stages. The number of times a stage occurs, as well as its sequence in the model may differ.</a:t>
            </a:r>
          </a:p>
          <a:p>
            <a:r>
              <a:rPr lang="en-US" sz="2400" dirty="0"/>
              <a:t>Thus, each model is more suitable for some projects, while being less suitable for others. The choice depends on goal, scale and resources allocated for the projects.</a:t>
            </a:r>
            <a:endParaRPr lang="lv-LV" sz="2400" dirty="0"/>
          </a:p>
        </p:txBody>
      </p:sp>
    </p:spTree>
    <p:extLst>
      <p:ext uri="{BB962C8B-B14F-4D97-AF65-F5344CB8AC3E}">
        <p14:creationId xmlns:p14="http://schemas.microsoft.com/office/powerpoint/2010/main" val="4292384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3D34-0CDD-3BC4-F27D-FB0E5DDDBAC9}"/>
              </a:ext>
            </a:extLst>
          </p:cNvPr>
          <p:cNvSpPr>
            <a:spLocks noGrp="1"/>
          </p:cNvSpPr>
          <p:nvPr>
            <p:ph type="title"/>
          </p:nvPr>
        </p:nvSpPr>
        <p:spPr>
          <a:xfrm>
            <a:off x="1981199" y="90345"/>
            <a:ext cx="8229600" cy="1249569"/>
          </a:xfrm>
        </p:spPr>
        <p:txBody>
          <a:bodyPr>
            <a:normAutofit fontScale="90000"/>
          </a:bodyPr>
          <a:lstStyle/>
          <a:p>
            <a:r>
              <a:rPr lang="en-US" dirty="0"/>
              <a:t>Traditional Software </a:t>
            </a:r>
            <a:r>
              <a:rPr lang="en-001" dirty="0"/>
              <a:t>Development </a:t>
            </a:r>
            <a:r>
              <a:rPr lang="en-US" dirty="0"/>
              <a:t>Models</a:t>
            </a:r>
          </a:p>
        </p:txBody>
      </p:sp>
      <p:sp>
        <p:nvSpPr>
          <p:cNvPr id="3" name="Slide Number Placeholder 2">
            <a:extLst>
              <a:ext uri="{FF2B5EF4-FFF2-40B4-BE49-F238E27FC236}">
                <a16:creationId xmlns:a16="http://schemas.microsoft.com/office/drawing/2014/main" id="{5EABAC4D-55A0-03B3-0130-A69CEF2E57E8}"/>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sp>
        <p:nvSpPr>
          <p:cNvPr id="4" name="Content Placeholder 3">
            <a:extLst>
              <a:ext uri="{FF2B5EF4-FFF2-40B4-BE49-F238E27FC236}">
                <a16:creationId xmlns:a16="http://schemas.microsoft.com/office/drawing/2014/main" id="{BC8BA1D0-448B-2A7D-A8D7-EBE6950E31C8}"/>
              </a:ext>
            </a:extLst>
          </p:cNvPr>
          <p:cNvSpPr>
            <a:spLocks noGrp="1"/>
          </p:cNvSpPr>
          <p:nvPr>
            <p:ph idx="1"/>
          </p:nvPr>
        </p:nvSpPr>
        <p:spPr>
          <a:xfrm>
            <a:off x="1981200" y="1453931"/>
            <a:ext cx="8229600" cy="4584731"/>
          </a:xfrm>
        </p:spPr>
        <p:txBody>
          <a:bodyPr>
            <a:normAutofit/>
          </a:bodyPr>
          <a:lstStyle/>
          <a:p>
            <a:pPr marL="0" indent="0">
              <a:buNone/>
            </a:pPr>
            <a:r>
              <a:rPr lang="en-US" sz="2800" dirty="0"/>
              <a:t>Following models are considered traditional and have been in use since 20</a:t>
            </a:r>
            <a:r>
              <a:rPr lang="en-US" sz="2800" baseline="30000" dirty="0"/>
              <a:t>th</a:t>
            </a:r>
            <a:r>
              <a:rPr lang="en-US" sz="2800" dirty="0"/>
              <a:t> century:</a:t>
            </a:r>
          </a:p>
          <a:p>
            <a:pPr lvl="1"/>
            <a:r>
              <a:rPr lang="en-US" sz="2400" dirty="0"/>
              <a:t>Waterfall,</a:t>
            </a:r>
          </a:p>
          <a:p>
            <a:pPr lvl="1"/>
            <a:r>
              <a:rPr lang="en-US" sz="2400" dirty="0"/>
              <a:t>V-model,</a:t>
            </a:r>
          </a:p>
          <a:p>
            <a:pPr lvl="1"/>
            <a:r>
              <a:rPr lang="en-US" sz="2400" dirty="0"/>
              <a:t>Iterative,</a:t>
            </a:r>
          </a:p>
          <a:p>
            <a:pPr lvl="1"/>
            <a:r>
              <a:rPr lang="en-US" sz="2400" dirty="0"/>
              <a:t>Spiral,</a:t>
            </a:r>
          </a:p>
          <a:p>
            <a:pPr lvl="1"/>
            <a:r>
              <a:rPr lang="en-US" sz="2400" dirty="0"/>
              <a:t>Rapid application development (RAD).</a:t>
            </a:r>
          </a:p>
        </p:txBody>
      </p:sp>
    </p:spTree>
    <p:extLst>
      <p:ext uri="{BB962C8B-B14F-4D97-AF65-F5344CB8AC3E}">
        <p14:creationId xmlns:p14="http://schemas.microsoft.com/office/powerpoint/2010/main" val="938540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E7C086F-7518-A562-3F72-0846F947B1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0821" y="844591"/>
            <a:ext cx="4210355" cy="5015523"/>
          </a:xfrm>
          <a:prstGeom prst="rect">
            <a:avLst/>
          </a:prstGeom>
          <a:solidFill>
            <a:srgbClr val="FFFFFF"/>
          </a:solidFill>
        </p:spPr>
      </p:pic>
      <p:sp>
        <p:nvSpPr>
          <p:cNvPr id="2" name="Title 1">
            <a:extLst>
              <a:ext uri="{FF2B5EF4-FFF2-40B4-BE49-F238E27FC236}">
                <a16:creationId xmlns:a16="http://schemas.microsoft.com/office/drawing/2014/main" id="{C55C2D6E-4F32-2897-5360-66860F210815}"/>
              </a:ext>
            </a:extLst>
          </p:cNvPr>
          <p:cNvSpPr>
            <a:spLocks noGrp="1"/>
          </p:cNvSpPr>
          <p:nvPr>
            <p:ph type="title"/>
          </p:nvPr>
        </p:nvSpPr>
        <p:spPr>
          <a:xfrm>
            <a:off x="1981200" y="156860"/>
            <a:ext cx="8229600" cy="868909"/>
          </a:xfrm>
        </p:spPr>
        <p:txBody>
          <a:bodyPr anchor="t">
            <a:normAutofit/>
          </a:bodyPr>
          <a:lstStyle/>
          <a:p>
            <a:r>
              <a:rPr lang="en-US" dirty="0"/>
              <a:t>Waterfall</a:t>
            </a:r>
          </a:p>
        </p:txBody>
      </p:sp>
      <p:sp>
        <p:nvSpPr>
          <p:cNvPr id="3" name="Slide Number Placeholder 2">
            <a:extLst>
              <a:ext uri="{FF2B5EF4-FFF2-40B4-BE49-F238E27FC236}">
                <a16:creationId xmlns:a16="http://schemas.microsoft.com/office/drawing/2014/main" id="{D2591983-D997-0B8E-2C7A-EDB67744527E}"/>
              </a:ext>
            </a:extLst>
          </p:cNvPr>
          <p:cNvSpPr>
            <a:spLocks noGrp="1"/>
          </p:cNvSpPr>
          <p:nvPr>
            <p:ph type="sldNum" sz="quarter" idx="4"/>
          </p:nvPr>
        </p:nvSpPr>
        <p:spPr>
          <a:xfrm>
            <a:off x="1981200" y="6272743"/>
            <a:ext cx="2472267" cy="365125"/>
          </a:xfrm>
        </p:spPr>
        <p:txBody>
          <a:bodyPr>
            <a:normAutofit/>
          </a:bodyPr>
          <a:lstStyle/>
          <a:p>
            <a:pPr>
              <a:spcAft>
                <a:spcPts val="600"/>
              </a:spcAft>
            </a:pPr>
            <a:r>
              <a:rPr lang="lv-LV"/>
              <a:t>Riga Technical University</a:t>
            </a:r>
            <a:endParaRPr lang="en-US"/>
          </a:p>
        </p:txBody>
      </p:sp>
      <p:sp>
        <p:nvSpPr>
          <p:cNvPr id="5" name="TextBox 4">
            <a:extLst>
              <a:ext uri="{FF2B5EF4-FFF2-40B4-BE49-F238E27FC236}">
                <a16:creationId xmlns:a16="http://schemas.microsoft.com/office/drawing/2014/main" id="{6021143A-9724-9EB0-921B-FF0A69BA64A8}"/>
              </a:ext>
            </a:extLst>
          </p:cNvPr>
          <p:cNvSpPr txBox="1"/>
          <p:nvPr/>
        </p:nvSpPr>
        <p:spPr>
          <a:xfrm>
            <a:off x="4182655" y="5975838"/>
            <a:ext cx="3826689" cy="369332"/>
          </a:xfrm>
          <a:prstGeom prst="rect">
            <a:avLst/>
          </a:prstGeom>
          <a:noFill/>
        </p:spPr>
        <p:txBody>
          <a:bodyPr wrap="none" rtlCol="0">
            <a:spAutoFit/>
          </a:bodyPr>
          <a:lstStyle/>
          <a:p>
            <a:r>
              <a:rPr lang="en-US" dirty="0">
                <a:solidFill>
                  <a:srgbClr val="005551"/>
                </a:solidFill>
                <a:latin typeface="Arial"/>
              </a:rPr>
              <a:t>(adopted from (Sherrell, L. (2013) ))</a:t>
            </a:r>
          </a:p>
        </p:txBody>
      </p:sp>
    </p:spTree>
    <p:extLst>
      <p:ext uri="{BB962C8B-B14F-4D97-AF65-F5344CB8AC3E}">
        <p14:creationId xmlns:p14="http://schemas.microsoft.com/office/powerpoint/2010/main" val="1851351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39AE-811A-8E53-FCC8-5E0477DED9D3}"/>
              </a:ext>
            </a:extLst>
          </p:cNvPr>
          <p:cNvSpPr>
            <a:spLocks noGrp="1"/>
          </p:cNvSpPr>
          <p:nvPr>
            <p:ph type="title"/>
          </p:nvPr>
        </p:nvSpPr>
        <p:spPr/>
        <p:txBody>
          <a:bodyPr/>
          <a:lstStyle/>
          <a:p>
            <a:r>
              <a:rPr lang="en-US" dirty="0"/>
              <a:t>V-model</a:t>
            </a:r>
          </a:p>
        </p:txBody>
      </p:sp>
      <p:sp>
        <p:nvSpPr>
          <p:cNvPr id="3" name="Slide Number Placeholder 2">
            <a:extLst>
              <a:ext uri="{FF2B5EF4-FFF2-40B4-BE49-F238E27FC236}">
                <a16:creationId xmlns:a16="http://schemas.microsoft.com/office/drawing/2014/main" id="{485276BC-B893-38A9-B493-42570FBBF73A}"/>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pic>
        <p:nvPicPr>
          <p:cNvPr id="2050" name="Picture 2" descr="V-Model - an overview | ScienceDirect Topics">
            <a:extLst>
              <a:ext uri="{FF2B5EF4-FFF2-40B4-BE49-F238E27FC236}">
                <a16:creationId xmlns:a16="http://schemas.microsoft.com/office/drawing/2014/main" id="{7C77759B-2D7F-EB51-BCCB-DC90FC0E1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441" y="1369489"/>
            <a:ext cx="7425119" cy="41693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B14E67-135A-B173-768A-009471520A82}"/>
              </a:ext>
            </a:extLst>
          </p:cNvPr>
          <p:cNvSpPr txBox="1"/>
          <p:nvPr/>
        </p:nvSpPr>
        <p:spPr>
          <a:xfrm>
            <a:off x="3723064" y="5589087"/>
            <a:ext cx="5379613" cy="369332"/>
          </a:xfrm>
          <a:prstGeom prst="rect">
            <a:avLst/>
          </a:prstGeom>
          <a:noFill/>
        </p:spPr>
        <p:txBody>
          <a:bodyPr wrap="square" rtlCol="0">
            <a:spAutoFit/>
          </a:bodyPr>
          <a:lstStyle/>
          <a:p>
            <a:r>
              <a:rPr lang="en-US" dirty="0">
                <a:solidFill>
                  <a:srgbClr val="005551"/>
                </a:solidFill>
                <a:latin typeface="Arial"/>
              </a:rPr>
              <a:t>(adopted from (</a:t>
            </a:r>
            <a:r>
              <a:rPr lang="en-US" dirty="0" err="1">
                <a:solidFill>
                  <a:srgbClr val="005551"/>
                </a:solidFill>
                <a:latin typeface="Arial"/>
                <a:ea typeface="Times New Roman" panose="02020603050405020304" pitchFamily="18" charset="0"/>
              </a:rPr>
              <a:t>Bertino</a:t>
            </a:r>
            <a:r>
              <a:rPr lang="en-US" dirty="0">
                <a:solidFill>
                  <a:srgbClr val="005551"/>
                </a:solidFill>
                <a:latin typeface="Arial"/>
                <a:ea typeface="Times New Roman" panose="02020603050405020304" pitchFamily="18" charset="0"/>
              </a:rPr>
              <a:t> and Crampton, 2008</a:t>
            </a:r>
            <a:r>
              <a:rPr lang="en-US" dirty="0">
                <a:solidFill>
                  <a:srgbClr val="005551"/>
                </a:solidFill>
                <a:latin typeface="Times New Roman" panose="02020603050405020304" pitchFamily="18" charset="0"/>
                <a:ea typeface="Times New Roman" panose="02020603050405020304" pitchFamily="18" charset="0"/>
              </a:rPr>
              <a:t>)</a:t>
            </a:r>
            <a:r>
              <a:rPr lang="en-US" dirty="0">
                <a:solidFill>
                  <a:srgbClr val="005551"/>
                </a:solidFill>
                <a:latin typeface="Arial"/>
              </a:rPr>
              <a:t>)</a:t>
            </a:r>
          </a:p>
        </p:txBody>
      </p:sp>
    </p:spTree>
    <p:extLst>
      <p:ext uri="{BB962C8B-B14F-4D97-AF65-F5344CB8AC3E}">
        <p14:creationId xmlns:p14="http://schemas.microsoft.com/office/powerpoint/2010/main" val="1157138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71A3-895A-F603-6E0C-33314E438AC3}"/>
              </a:ext>
            </a:extLst>
          </p:cNvPr>
          <p:cNvSpPr>
            <a:spLocks noGrp="1"/>
          </p:cNvSpPr>
          <p:nvPr>
            <p:ph type="title"/>
          </p:nvPr>
        </p:nvSpPr>
        <p:spPr/>
        <p:txBody>
          <a:bodyPr/>
          <a:lstStyle/>
          <a:p>
            <a:r>
              <a:rPr lang="en-US" dirty="0"/>
              <a:t>Iterative</a:t>
            </a:r>
          </a:p>
        </p:txBody>
      </p:sp>
      <p:sp>
        <p:nvSpPr>
          <p:cNvPr id="3" name="Slide Number Placeholder 2">
            <a:extLst>
              <a:ext uri="{FF2B5EF4-FFF2-40B4-BE49-F238E27FC236}">
                <a16:creationId xmlns:a16="http://schemas.microsoft.com/office/drawing/2014/main" id="{CE91D7C9-EA88-829C-4B22-0D2C8DA904ED}"/>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sp>
        <p:nvSpPr>
          <p:cNvPr id="5" name="TextBox 4">
            <a:extLst>
              <a:ext uri="{FF2B5EF4-FFF2-40B4-BE49-F238E27FC236}">
                <a16:creationId xmlns:a16="http://schemas.microsoft.com/office/drawing/2014/main" id="{5E650998-2B31-1A12-A692-EEEE62A434EE}"/>
              </a:ext>
            </a:extLst>
          </p:cNvPr>
          <p:cNvSpPr txBox="1"/>
          <p:nvPr/>
        </p:nvSpPr>
        <p:spPr>
          <a:xfrm>
            <a:off x="4099247" y="5321266"/>
            <a:ext cx="6220659" cy="369332"/>
          </a:xfrm>
          <a:prstGeom prst="rect">
            <a:avLst/>
          </a:prstGeom>
          <a:noFill/>
        </p:spPr>
        <p:txBody>
          <a:bodyPr wrap="square" rtlCol="0">
            <a:spAutoFit/>
          </a:bodyPr>
          <a:lstStyle/>
          <a:p>
            <a:r>
              <a:rPr lang="en-US" dirty="0">
                <a:solidFill>
                  <a:srgbClr val="005551"/>
                </a:solidFill>
                <a:latin typeface="Arial"/>
              </a:rPr>
              <a:t>(adopted from </a:t>
            </a:r>
            <a:r>
              <a:rPr lang="sv-SE" dirty="0">
                <a:solidFill>
                  <a:srgbClr val="005551"/>
                </a:solidFill>
                <a:latin typeface="Arial"/>
              </a:rPr>
              <a:t>(Miraz and Ali, 2020)</a:t>
            </a:r>
            <a:r>
              <a:rPr lang="en-001" dirty="0">
                <a:solidFill>
                  <a:srgbClr val="005551"/>
                </a:solidFill>
                <a:latin typeface="Arial"/>
              </a:rPr>
              <a:t>)</a:t>
            </a:r>
            <a:endParaRPr lang="en-US" dirty="0">
              <a:solidFill>
                <a:srgbClr val="005551"/>
              </a:solidFill>
              <a:latin typeface="Arial"/>
            </a:endParaRPr>
          </a:p>
        </p:txBody>
      </p:sp>
      <p:sp>
        <p:nvSpPr>
          <p:cNvPr id="7" name="AutoShape 4" descr="Iterative development process. | Download Scientific Diagram">
            <a:extLst>
              <a:ext uri="{FF2B5EF4-FFF2-40B4-BE49-F238E27FC236}">
                <a16:creationId xmlns:a16="http://schemas.microsoft.com/office/drawing/2014/main" id="{C59E6EF6-9A81-A796-CFCE-9ED26C7EF5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5551"/>
              </a:solidFill>
              <a:latin typeface="Arial"/>
            </a:endParaRPr>
          </a:p>
        </p:txBody>
      </p:sp>
      <p:pic>
        <p:nvPicPr>
          <p:cNvPr id="10" name="Picture 9" descr="Diagram&#10;&#10;Description automatically generated">
            <a:extLst>
              <a:ext uri="{FF2B5EF4-FFF2-40B4-BE49-F238E27FC236}">
                <a16:creationId xmlns:a16="http://schemas.microsoft.com/office/drawing/2014/main" id="{240BA9E8-4231-580E-FAE4-C47D1F13D8E7}"/>
              </a:ext>
            </a:extLst>
          </p:cNvPr>
          <p:cNvPicPr>
            <a:picLocks noChangeAspect="1"/>
          </p:cNvPicPr>
          <p:nvPr/>
        </p:nvPicPr>
        <p:blipFill>
          <a:blip r:embed="rId2"/>
          <a:stretch>
            <a:fillRect/>
          </a:stretch>
        </p:blipFill>
        <p:spPr>
          <a:xfrm>
            <a:off x="2978023" y="1459938"/>
            <a:ext cx="6235955" cy="3410826"/>
          </a:xfrm>
          <a:prstGeom prst="rect">
            <a:avLst/>
          </a:prstGeom>
        </p:spPr>
      </p:pic>
    </p:spTree>
    <p:extLst>
      <p:ext uri="{BB962C8B-B14F-4D97-AF65-F5344CB8AC3E}">
        <p14:creationId xmlns:p14="http://schemas.microsoft.com/office/powerpoint/2010/main" val="2807061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8C16-3CCF-CB3D-A24B-94A08DF64B6C}"/>
              </a:ext>
            </a:extLst>
          </p:cNvPr>
          <p:cNvSpPr>
            <a:spLocks noGrp="1"/>
          </p:cNvSpPr>
          <p:nvPr>
            <p:ph type="title"/>
          </p:nvPr>
        </p:nvSpPr>
        <p:spPr/>
        <p:txBody>
          <a:bodyPr/>
          <a:lstStyle/>
          <a:p>
            <a:r>
              <a:rPr lang="en-US" dirty="0"/>
              <a:t>Spiral</a:t>
            </a:r>
          </a:p>
        </p:txBody>
      </p:sp>
      <p:sp>
        <p:nvSpPr>
          <p:cNvPr id="3" name="Slide Number Placeholder 2">
            <a:extLst>
              <a:ext uri="{FF2B5EF4-FFF2-40B4-BE49-F238E27FC236}">
                <a16:creationId xmlns:a16="http://schemas.microsoft.com/office/drawing/2014/main" id="{8280169B-CE51-1E48-D1C2-44224D89535A}"/>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pic>
        <p:nvPicPr>
          <p:cNvPr id="7" name="Picture 6" descr="Chart, diagram&#10;&#10;Description automatically generated">
            <a:extLst>
              <a:ext uri="{FF2B5EF4-FFF2-40B4-BE49-F238E27FC236}">
                <a16:creationId xmlns:a16="http://schemas.microsoft.com/office/drawing/2014/main" id="{B4CD1AA1-CF6D-3122-218E-8B0FC2A895FD}"/>
              </a:ext>
            </a:extLst>
          </p:cNvPr>
          <p:cNvPicPr>
            <a:picLocks noChangeAspect="1"/>
          </p:cNvPicPr>
          <p:nvPr/>
        </p:nvPicPr>
        <p:blipFill>
          <a:blip r:embed="rId2"/>
          <a:stretch>
            <a:fillRect/>
          </a:stretch>
        </p:blipFill>
        <p:spPr>
          <a:xfrm>
            <a:off x="3217333" y="1134535"/>
            <a:ext cx="5581415" cy="4410206"/>
          </a:xfrm>
          <a:prstGeom prst="rect">
            <a:avLst/>
          </a:prstGeom>
        </p:spPr>
      </p:pic>
      <p:sp>
        <p:nvSpPr>
          <p:cNvPr id="8" name="TextBox 7">
            <a:extLst>
              <a:ext uri="{FF2B5EF4-FFF2-40B4-BE49-F238E27FC236}">
                <a16:creationId xmlns:a16="http://schemas.microsoft.com/office/drawing/2014/main" id="{A87BF686-EF6E-E94E-4906-88ACE3BF7F47}"/>
              </a:ext>
            </a:extLst>
          </p:cNvPr>
          <p:cNvSpPr txBox="1"/>
          <p:nvPr/>
        </p:nvSpPr>
        <p:spPr>
          <a:xfrm>
            <a:off x="4253156" y="5544741"/>
            <a:ext cx="6220659" cy="369332"/>
          </a:xfrm>
          <a:prstGeom prst="rect">
            <a:avLst/>
          </a:prstGeom>
          <a:noFill/>
        </p:spPr>
        <p:txBody>
          <a:bodyPr wrap="square" rtlCol="0">
            <a:spAutoFit/>
          </a:bodyPr>
          <a:lstStyle/>
          <a:p>
            <a:r>
              <a:rPr lang="en-US" dirty="0">
                <a:solidFill>
                  <a:srgbClr val="005551"/>
                </a:solidFill>
                <a:latin typeface="Arial"/>
              </a:rPr>
              <a:t>(adopted from</a:t>
            </a:r>
            <a:r>
              <a:rPr lang="en-001" dirty="0">
                <a:solidFill>
                  <a:srgbClr val="005551"/>
                </a:solidFill>
                <a:latin typeface="Arial"/>
              </a:rPr>
              <a:t> </a:t>
            </a:r>
            <a:r>
              <a:rPr lang="en-US" dirty="0">
                <a:solidFill>
                  <a:srgbClr val="005551"/>
                </a:solidFill>
                <a:latin typeface="Arial"/>
              </a:rPr>
              <a:t>(Cowley, 2014)</a:t>
            </a:r>
            <a:r>
              <a:rPr lang="en-001" dirty="0">
                <a:solidFill>
                  <a:srgbClr val="005551"/>
                </a:solidFill>
                <a:latin typeface="Arial"/>
              </a:rPr>
              <a:t>)</a:t>
            </a:r>
            <a:endParaRPr lang="en-US" dirty="0">
              <a:solidFill>
                <a:srgbClr val="005551"/>
              </a:solidFill>
              <a:latin typeface="Arial"/>
            </a:endParaRPr>
          </a:p>
        </p:txBody>
      </p:sp>
    </p:spTree>
    <p:extLst>
      <p:ext uri="{BB962C8B-B14F-4D97-AF65-F5344CB8AC3E}">
        <p14:creationId xmlns:p14="http://schemas.microsoft.com/office/powerpoint/2010/main" val="1001600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89D0-A505-A2A1-23ED-87F8A6683EDC}"/>
              </a:ext>
            </a:extLst>
          </p:cNvPr>
          <p:cNvSpPr>
            <a:spLocks noGrp="1"/>
          </p:cNvSpPr>
          <p:nvPr>
            <p:ph type="title"/>
          </p:nvPr>
        </p:nvSpPr>
        <p:spPr/>
        <p:txBody>
          <a:bodyPr/>
          <a:lstStyle/>
          <a:p>
            <a:r>
              <a:rPr lang="en-US" dirty="0"/>
              <a:t>Agile </a:t>
            </a:r>
          </a:p>
        </p:txBody>
      </p:sp>
      <p:sp>
        <p:nvSpPr>
          <p:cNvPr id="3" name="Slide Number Placeholder 2">
            <a:extLst>
              <a:ext uri="{FF2B5EF4-FFF2-40B4-BE49-F238E27FC236}">
                <a16:creationId xmlns:a16="http://schemas.microsoft.com/office/drawing/2014/main" id="{2696FDEE-E533-D852-419D-6404E7AB3CD5}"/>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sp>
        <p:nvSpPr>
          <p:cNvPr id="4" name="Content Placeholder 3">
            <a:extLst>
              <a:ext uri="{FF2B5EF4-FFF2-40B4-BE49-F238E27FC236}">
                <a16:creationId xmlns:a16="http://schemas.microsoft.com/office/drawing/2014/main" id="{381198BC-D08E-2A76-ACA7-D1C17DFC34BA}"/>
              </a:ext>
            </a:extLst>
          </p:cNvPr>
          <p:cNvSpPr>
            <a:spLocks noGrp="1"/>
          </p:cNvSpPr>
          <p:nvPr>
            <p:ph idx="1"/>
          </p:nvPr>
        </p:nvSpPr>
        <p:spPr>
          <a:xfrm>
            <a:off x="1950183" y="1453932"/>
            <a:ext cx="8229600" cy="4141111"/>
          </a:xfrm>
        </p:spPr>
        <p:txBody>
          <a:bodyPr>
            <a:normAutofit/>
          </a:bodyPr>
          <a:lstStyle/>
          <a:p>
            <a:r>
              <a:rPr lang="en-US" dirty="0"/>
              <a:t>Agile methodologies are flexible and follow 12 principles, which, encompass (Beck, K., et al., 2001):</a:t>
            </a:r>
          </a:p>
          <a:p>
            <a:pPr lvl="1"/>
            <a:r>
              <a:rPr lang="en-US" dirty="0"/>
              <a:t>flexible change of requirements, </a:t>
            </a:r>
          </a:p>
          <a:p>
            <a:pPr lvl="1"/>
            <a:r>
              <a:rPr lang="en-US" dirty="0"/>
              <a:t>constant delivery,</a:t>
            </a:r>
          </a:p>
          <a:p>
            <a:pPr lvl="1"/>
            <a:r>
              <a:rPr lang="en-US" dirty="0"/>
              <a:t>maintain motivation, </a:t>
            </a:r>
          </a:p>
          <a:p>
            <a:pPr lvl="1"/>
            <a:r>
              <a:rPr lang="en-US" dirty="0"/>
              <a:t>simplicity,</a:t>
            </a:r>
          </a:p>
          <a:p>
            <a:pPr lvl="1"/>
            <a:r>
              <a:rPr lang="en-US" dirty="0"/>
              <a:t>self-organization.</a:t>
            </a:r>
          </a:p>
          <a:p>
            <a:r>
              <a:rPr lang="en-US" dirty="0"/>
              <a:t>Agile methodologies include:</a:t>
            </a:r>
          </a:p>
          <a:p>
            <a:pPr lvl="1"/>
            <a:r>
              <a:rPr lang="en-US" dirty="0"/>
              <a:t>SCRUM</a:t>
            </a:r>
            <a:endParaRPr lang="en-001" dirty="0"/>
          </a:p>
          <a:p>
            <a:pPr lvl="1"/>
            <a:r>
              <a:rPr lang="en-001" dirty="0"/>
              <a:t>Extreme programming</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711835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4435-134C-884C-9988-973017EE6D0F}"/>
              </a:ext>
            </a:extLst>
          </p:cNvPr>
          <p:cNvSpPr>
            <a:spLocks noGrp="1"/>
          </p:cNvSpPr>
          <p:nvPr>
            <p:ph type="title"/>
          </p:nvPr>
        </p:nvSpPr>
        <p:spPr/>
        <p:txBody>
          <a:bodyPr/>
          <a:lstStyle/>
          <a:p>
            <a:r>
              <a:rPr lang="en-001" dirty="0"/>
              <a:t>SCRUM</a:t>
            </a:r>
            <a:endParaRPr lang="en-US" dirty="0"/>
          </a:p>
        </p:txBody>
      </p:sp>
      <p:sp>
        <p:nvSpPr>
          <p:cNvPr id="3" name="Slide Number Placeholder 2">
            <a:extLst>
              <a:ext uri="{FF2B5EF4-FFF2-40B4-BE49-F238E27FC236}">
                <a16:creationId xmlns:a16="http://schemas.microsoft.com/office/drawing/2014/main" id="{7F42CF4A-5A25-0EF2-C57B-C496D1CA8A26}"/>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sp>
        <p:nvSpPr>
          <p:cNvPr id="5" name="TextBox 4">
            <a:extLst>
              <a:ext uri="{FF2B5EF4-FFF2-40B4-BE49-F238E27FC236}">
                <a16:creationId xmlns:a16="http://schemas.microsoft.com/office/drawing/2014/main" id="{F26DEF26-ADED-BBD9-2149-A826C5A01381}"/>
              </a:ext>
            </a:extLst>
          </p:cNvPr>
          <p:cNvSpPr txBox="1"/>
          <p:nvPr/>
        </p:nvSpPr>
        <p:spPr>
          <a:xfrm>
            <a:off x="3890552" y="5178249"/>
            <a:ext cx="6220659" cy="369332"/>
          </a:xfrm>
          <a:prstGeom prst="rect">
            <a:avLst/>
          </a:prstGeom>
          <a:noFill/>
        </p:spPr>
        <p:txBody>
          <a:bodyPr wrap="square" rtlCol="0">
            <a:spAutoFit/>
          </a:bodyPr>
          <a:lstStyle/>
          <a:p>
            <a:r>
              <a:rPr lang="en-US" dirty="0">
                <a:solidFill>
                  <a:srgbClr val="005551"/>
                </a:solidFill>
                <a:latin typeface="Arial"/>
              </a:rPr>
              <a:t>(adopted from</a:t>
            </a:r>
            <a:r>
              <a:rPr lang="en-001" dirty="0">
                <a:solidFill>
                  <a:srgbClr val="005551"/>
                </a:solidFill>
                <a:latin typeface="Arial"/>
              </a:rPr>
              <a:t> </a:t>
            </a:r>
            <a:r>
              <a:rPr lang="en-US" dirty="0">
                <a:solidFill>
                  <a:srgbClr val="005551"/>
                </a:solidFill>
                <a:latin typeface="Arial"/>
              </a:rPr>
              <a:t>(Boehm and Turner, 2005)</a:t>
            </a:r>
            <a:r>
              <a:rPr lang="en-001" dirty="0">
                <a:solidFill>
                  <a:srgbClr val="005551"/>
                </a:solidFill>
                <a:latin typeface="Arial"/>
              </a:rPr>
              <a:t>)</a:t>
            </a:r>
            <a:endParaRPr lang="en-US" dirty="0">
              <a:solidFill>
                <a:srgbClr val="005551"/>
              </a:solidFill>
              <a:latin typeface="Arial"/>
            </a:endParaRPr>
          </a:p>
        </p:txBody>
      </p:sp>
      <p:pic>
        <p:nvPicPr>
          <p:cNvPr id="8" name="Picture 7" descr="Diagram&#10;&#10;Description automatically generated">
            <a:extLst>
              <a:ext uri="{FF2B5EF4-FFF2-40B4-BE49-F238E27FC236}">
                <a16:creationId xmlns:a16="http://schemas.microsoft.com/office/drawing/2014/main" id="{AEAA35D3-CD18-DE92-2052-7FB7326D12A4}"/>
              </a:ext>
            </a:extLst>
          </p:cNvPr>
          <p:cNvPicPr>
            <a:picLocks noChangeAspect="1"/>
          </p:cNvPicPr>
          <p:nvPr/>
        </p:nvPicPr>
        <p:blipFill>
          <a:blip r:embed="rId2"/>
          <a:stretch>
            <a:fillRect/>
          </a:stretch>
        </p:blipFill>
        <p:spPr>
          <a:xfrm>
            <a:off x="2664124" y="1291133"/>
            <a:ext cx="6863753" cy="3787177"/>
          </a:xfrm>
          <a:prstGeom prst="rect">
            <a:avLst/>
          </a:prstGeom>
        </p:spPr>
      </p:pic>
    </p:spTree>
    <p:extLst>
      <p:ext uri="{BB962C8B-B14F-4D97-AF65-F5344CB8AC3E}">
        <p14:creationId xmlns:p14="http://schemas.microsoft.com/office/powerpoint/2010/main" val="1889598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FC4-EA71-84C8-3AFE-A47DC956F004}"/>
              </a:ext>
            </a:extLst>
          </p:cNvPr>
          <p:cNvSpPr>
            <a:spLocks noGrp="1"/>
          </p:cNvSpPr>
          <p:nvPr>
            <p:ph type="title"/>
          </p:nvPr>
        </p:nvSpPr>
        <p:spPr/>
        <p:txBody>
          <a:bodyPr/>
          <a:lstStyle/>
          <a:p>
            <a:r>
              <a:rPr lang="en-001" dirty="0"/>
              <a:t>Extreme Programming</a:t>
            </a:r>
            <a:endParaRPr lang="en-US" dirty="0"/>
          </a:p>
        </p:txBody>
      </p:sp>
      <p:sp>
        <p:nvSpPr>
          <p:cNvPr id="3" name="Slide Number Placeholder 2">
            <a:extLst>
              <a:ext uri="{FF2B5EF4-FFF2-40B4-BE49-F238E27FC236}">
                <a16:creationId xmlns:a16="http://schemas.microsoft.com/office/drawing/2014/main" id="{D9761388-97DC-DEE1-9FD6-53DAA8D8FFF3}"/>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sp>
        <p:nvSpPr>
          <p:cNvPr id="5" name="TextBox 4">
            <a:extLst>
              <a:ext uri="{FF2B5EF4-FFF2-40B4-BE49-F238E27FC236}">
                <a16:creationId xmlns:a16="http://schemas.microsoft.com/office/drawing/2014/main" id="{422C0AEB-766B-90B9-19C9-EEBC0092F592}"/>
              </a:ext>
            </a:extLst>
          </p:cNvPr>
          <p:cNvSpPr txBox="1"/>
          <p:nvPr/>
        </p:nvSpPr>
        <p:spPr>
          <a:xfrm>
            <a:off x="2456508" y="5659926"/>
            <a:ext cx="7555580" cy="369332"/>
          </a:xfrm>
          <a:prstGeom prst="rect">
            <a:avLst/>
          </a:prstGeom>
          <a:noFill/>
        </p:spPr>
        <p:txBody>
          <a:bodyPr wrap="square" rtlCol="0">
            <a:spAutoFit/>
          </a:bodyPr>
          <a:lstStyle/>
          <a:p>
            <a:r>
              <a:rPr lang="en-US" dirty="0">
                <a:solidFill>
                  <a:srgbClr val="005551"/>
                </a:solidFill>
                <a:latin typeface="Arial"/>
              </a:rPr>
              <a:t>(adopted from</a:t>
            </a:r>
            <a:r>
              <a:rPr lang="en-001" dirty="0">
                <a:solidFill>
                  <a:srgbClr val="005551"/>
                </a:solidFill>
                <a:latin typeface="Arial"/>
              </a:rPr>
              <a:t> </a:t>
            </a:r>
            <a:r>
              <a:rPr lang="en-US" dirty="0">
                <a:solidFill>
                  <a:srgbClr val="005551"/>
                </a:solidFill>
                <a:latin typeface="Arial"/>
              </a:rPr>
              <a:t>(https://en.wikiquote.org/wiki/Extreme_programming)</a:t>
            </a:r>
            <a:r>
              <a:rPr lang="en-001" dirty="0">
                <a:solidFill>
                  <a:srgbClr val="005551"/>
                </a:solidFill>
                <a:latin typeface="Arial"/>
              </a:rPr>
              <a:t>)</a:t>
            </a:r>
            <a:endParaRPr lang="en-US" dirty="0">
              <a:solidFill>
                <a:srgbClr val="005551"/>
              </a:solidFill>
              <a:latin typeface="Arial"/>
            </a:endParaRPr>
          </a:p>
        </p:txBody>
      </p:sp>
      <p:pic>
        <p:nvPicPr>
          <p:cNvPr id="6146" name="Picture 2">
            <a:extLst>
              <a:ext uri="{FF2B5EF4-FFF2-40B4-BE49-F238E27FC236}">
                <a16:creationId xmlns:a16="http://schemas.microsoft.com/office/drawing/2014/main" id="{A271370D-B7CC-B0C4-F68B-213B5FED6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8762" y="976307"/>
            <a:ext cx="5274476" cy="484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43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44AF9A-9229-072A-90A2-60B591685BAE}"/>
              </a:ext>
            </a:extLst>
          </p:cNvPr>
          <p:cNvSpPr>
            <a:spLocks noGrp="1"/>
          </p:cNvSpPr>
          <p:nvPr>
            <p:ph type="title"/>
          </p:nvPr>
        </p:nvSpPr>
        <p:spPr>
          <a:xfrm>
            <a:off x="913794" y="609599"/>
            <a:ext cx="2799465" cy="5273675"/>
          </a:xfrm>
        </p:spPr>
        <p:txBody>
          <a:bodyPr>
            <a:normAutofit/>
          </a:bodyPr>
          <a:lstStyle/>
          <a:p>
            <a:pPr algn="l"/>
            <a:r>
              <a:rPr lang="en-US" sz="3700"/>
              <a:t>Non-functional requirements</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B4B62560-82BE-AC2E-F2B5-400B33DA1E72}"/>
              </a:ext>
            </a:extLst>
          </p:cNvPr>
          <p:cNvGraphicFramePr>
            <a:graphicFrameLocks noGrp="1"/>
          </p:cNvGraphicFramePr>
          <p:nvPr>
            <p:ph idx="1"/>
            <p:extLst>
              <p:ext uri="{D42A27DB-BD31-4B8C-83A1-F6EECF244321}">
                <p14:modId xmlns:p14="http://schemas.microsoft.com/office/powerpoint/2010/main" val="2764877829"/>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375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BBB8-2F38-B1A2-27DA-FE37F34CA727}"/>
              </a:ext>
            </a:extLst>
          </p:cNvPr>
          <p:cNvSpPr>
            <a:spLocks noGrp="1"/>
          </p:cNvSpPr>
          <p:nvPr>
            <p:ph type="title"/>
          </p:nvPr>
        </p:nvSpPr>
        <p:spPr/>
        <p:txBody>
          <a:bodyPr/>
          <a:lstStyle/>
          <a:p>
            <a:r>
              <a:rPr lang="en-US" dirty="0"/>
              <a:t>RAD</a:t>
            </a:r>
          </a:p>
        </p:txBody>
      </p:sp>
      <p:sp>
        <p:nvSpPr>
          <p:cNvPr id="3" name="Slide Number Placeholder 2">
            <a:extLst>
              <a:ext uri="{FF2B5EF4-FFF2-40B4-BE49-F238E27FC236}">
                <a16:creationId xmlns:a16="http://schemas.microsoft.com/office/drawing/2014/main" id="{20CE8E78-F731-665E-8E89-B47B206C6D10}"/>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sp>
        <p:nvSpPr>
          <p:cNvPr id="4" name="Content Placeholder 3">
            <a:extLst>
              <a:ext uri="{FF2B5EF4-FFF2-40B4-BE49-F238E27FC236}">
                <a16:creationId xmlns:a16="http://schemas.microsoft.com/office/drawing/2014/main" id="{288636E6-7A4C-2416-B673-FCA9BEFD5C25}"/>
              </a:ext>
            </a:extLst>
          </p:cNvPr>
          <p:cNvSpPr>
            <a:spLocks noGrp="1"/>
          </p:cNvSpPr>
          <p:nvPr>
            <p:ph idx="1"/>
          </p:nvPr>
        </p:nvSpPr>
        <p:spPr>
          <a:xfrm>
            <a:off x="1981200" y="1453931"/>
            <a:ext cx="8229600" cy="4186378"/>
          </a:xfrm>
        </p:spPr>
        <p:txBody>
          <a:bodyPr>
            <a:normAutofit/>
          </a:bodyPr>
          <a:lstStyle/>
          <a:p>
            <a:r>
              <a:rPr lang="en-US" dirty="0">
                <a:solidFill>
                  <a:schemeClr val="tx2"/>
                </a:solidFill>
                <a:latin typeface="+mn-lt"/>
              </a:rPr>
              <a:t>For the development of </a:t>
            </a:r>
            <a:r>
              <a:rPr lang="en-001" dirty="0">
                <a:solidFill>
                  <a:schemeClr val="tx2"/>
                </a:solidFill>
                <a:latin typeface="+mn-lt"/>
              </a:rPr>
              <a:t>Transparency messenger, the RAD methodology will be used. </a:t>
            </a:r>
          </a:p>
          <a:p>
            <a:r>
              <a:rPr lang="en-001" dirty="0">
                <a:solidFill>
                  <a:schemeClr val="tx2"/>
                </a:solidFill>
                <a:latin typeface="+mn-lt"/>
              </a:rPr>
              <a:t>The reasons are:</a:t>
            </a:r>
          </a:p>
          <a:p>
            <a:pPr lvl="1"/>
            <a:r>
              <a:rPr lang="en-US" b="0" i="0" u="none" strike="noStrike" baseline="0" dirty="0">
                <a:solidFill>
                  <a:schemeClr val="tx2"/>
                </a:solidFill>
                <a:latin typeface="+mn-lt"/>
              </a:rPr>
              <a:t>Compared to other development process methodologies it has better quality, good risk control</a:t>
            </a:r>
            <a:r>
              <a:rPr lang="en-001" b="0" i="0" u="none" strike="noStrike" baseline="0" dirty="0">
                <a:solidFill>
                  <a:schemeClr val="tx2"/>
                </a:solidFill>
                <a:latin typeface="+mn-lt"/>
              </a:rPr>
              <a:t>.</a:t>
            </a:r>
          </a:p>
          <a:p>
            <a:pPr lvl="1"/>
            <a:r>
              <a:rPr lang="en-US" b="0" i="0" u="none" strike="noStrike" baseline="0" dirty="0">
                <a:solidFill>
                  <a:schemeClr val="tx2"/>
                </a:solidFill>
                <a:latin typeface="+mn-lt"/>
              </a:rPr>
              <a:t>The entire process is compressed and</a:t>
            </a:r>
            <a:r>
              <a:rPr lang="en-001" b="0" i="0" u="none" strike="noStrike" baseline="0" dirty="0">
                <a:solidFill>
                  <a:schemeClr val="tx2"/>
                </a:solidFill>
                <a:latin typeface="+mn-lt"/>
              </a:rPr>
              <a:t> </a:t>
            </a:r>
            <a:r>
              <a:rPr lang="en-US" b="0" i="0" u="none" strike="noStrike" baseline="0" dirty="0">
                <a:solidFill>
                  <a:schemeClr val="tx2"/>
                </a:solidFill>
                <a:latin typeface="+mn-lt"/>
              </a:rPr>
              <a:t>thus the new system is built and tested much sooner. </a:t>
            </a:r>
            <a:endParaRPr lang="en-001" b="0" i="0" u="none" strike="noStrike" baseline="0" dirty="0">
              <a:solidFill>
                <a:schemeClr val="tx2"/>
              </a:solidFill>
              <a:latin typeface="+mn-lt"/>
            </a:endParaRPr>
          </a:p>
          <a:p>
            <a:pPr lvl="1"/>
            <a:r>
              <a:rPr lang="en-001" b="0" i="0" u="none" strike="noStrike" baseline="0" dirty="0">
                <a:solidFill>
                  <a:schemeClr val="tx2"/>
                </a:solidFill>
                <a:latin typeface="+mn-lt"/>
              </a:rPr>
              <a:t>This </a:t>
            </a:r>
            <a:r>
              <a:rPr lang="en-US" b="0" i="0" u="none" strike="noStrike" baseline="0" dirty="0">
                <a:solidFill>
                  <a:schemeClr val="tx2"/>
                </a:solidFill>
                <a:latin typeface="+mn-lt"/>
              </a:rPr>
              <a:t>method is more suitable</a:t>
            </a:r>
            <a:r>
              <a:rPr lang="en-001" b="0" i="0" u="none" strike="noStrike" baseline="0" dirty="0">
                <a:solidFill>
                  <a:schemeClr val="tx2"/>
                </a:solidFill>
                <a:latin typeface="+mn-lt"/>
              </a:rPr>
              <a:t> </a:t>
            </a:r>
            <a:r>
              <a:rPr lang="en-US" b="0" i="0" u="none" strike="noStrike" baseline="0" dirty="0">
                <a:solidFill>
                  <a:schemeClr val="tx2"/>
                </a:solidFill>
                <a:latin typeface="+mn-lt"/>
              </a:rPr>
              <a:t>for smaller develop</a:t>
            </a:r>
            <a:r>
              <a:rPr lang="en-001" dirty="0">
                <a:solidFill>
                  <a:schemeClr val="tx2"/>
                </a:solidFill>
                <a:latin typeface="+mn-lt"/>
              </a:rPr>
              <a:t>er</a:t>
            </a:r>
            <a:r>
              <a:rPr lang="en-US" b="0" i="0" u="none" strike="noStrike" baseline="0" dirty="0">
                <a:solidFill>
                  <a:schemeClr val="tx2"/>
                </a:solidFill>
                <a:latin typeface="+mn-lt"/>
              </a:rPr>
              <a:t> teams.</a:t>
            </a:r>
            <a:endParaRPr lang="en-001" dirty="0">
              <a:solidFill>
                <a:schemeClr val="tx2"/>
              </a:solidFill>
              <a:latin typeface="+mn-lt"/>
            </a:endParaRPr>
          </a:p>
        </p:txBody>
      </p:sp>
    </p:spTree>
    <p:extLst>
      <p:ext uri="{BB962C8B-B14F-4D97-AF65-F5344CB8AC3E}">
        <p14:creationId xmlns:p14="http://schemas.microsoft.com/office/powerpoint/2010/main" val="2902488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CA996-0A01-0CAD-8730-4D15424BC4D5}"/>
              </a:ext>
            </a:extLst>
          </p:cNvPr>
          <p:cNvSpPr>
            <a:spLocks noGrp="1"/>
          </p:cNvSpPr>
          <p:nvPr>
            <p:ph type="title"/>
          </p:nvPr>
        </p:nvSpPr>
        <p:spPr/>
        <p:txBody>
          <a:bodyPr/>
          <a:lstStyle/>
          <a:p>
            <a:r>
              <a:rPr lang="en-001" dirty="0"/>
              <a:t>RAD</a:t>
            </a:r>
            <a:endParaRPr lang="en-US" dirty="0"/>
          </a:p>
        </p:txBody>
      </p:sp>
      <p:sp>
        <p:nvSpPr>
          <p:cNvPr id="3" name="Slide Number Placeholder 2">
            <a:extLst>
              <a:ext uri="{FF2B5EF4-FFF2-40B4-BE49-F238E27FC236}">
                <a16:creationId xmlns:a16="http://schemas.microsoft.com/office/drawing/2014/main" id="{140305E9-179E-229F-4EEC-4AD462555A54}"/>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pic>
        <p:nvPicPr>
          <p:cNvPr id="7" name="Picture 6" descr="Diagram&#10;&#10;Description automatically generated">
            <a:extLst>
              <a:ext uri="{FF2B5EF4-FFF2-40B4-BE49-F238E27FC236}">
                <a16:creationId xmlns:a16="http://schemas.microsoft.com/office/drawing/2014/main" id="{B06621F0-518B-9CD5-7298-BAD2C3C4E7D2}"/>
              </a:ext>
            </a:extLst>
          </p:cNvPr>
          <p:cNvPicPr>
            <a:picLocks noChangeAspect="1"/>
          </p:cNvPicPr>
          <p:nvPr/>
        </p:nvPicPr>
        <p:blipFill>
          <a:blip r:embed="rId2"/>
          <a:stretch>
            <a:fillRect/>
          </a:stretch>
        </p:blipFill>
        <p:spPr>
          <a:xfrm>
            <a:off x="2047875" y="1520825"/>
            <a:ext cx="8096250" cy="3086100"/>
          </a:xfrm>
          <a:prstGeom prst="rect">
            <a:avLst/>
          </a:prstGeom>
        </p:spPr>
      </p:pic>
      <p:sp>
        <p:nvSpPr>
          <p:cNvPr id="8" name="TextBox 7">
            <a:extLst>
              <a:ext uri="{FF2B5EF4-FFF2-40B4-BE49-F238E27FC236}">
                <a16:creationId xmlns:a16="http://schemas.microsoft.com/office/drawing/2014/main" id="{2AC93B30-E3E1-3CB4-8727-46E98A90C9EE}"/>
              </a:ext>
            </a:extLst>
          </p:cNvPr>
          <p:cNvSpPr txBox="1"/>
          <p:nvPr/>
        </p:nvSpPr>
        <p:spPr>
          <a:xfrm>
            <a:off x="3647801" y="4652554"/>
            <a:ext cx="7555580" cy="369332"/>
          </a:xfrm>
          <a:prstGeom prst="rect">
            <a:avLst/>
          </a:prstGeom>
          <a:noFill/>
        </p:spPr>
        <p:txBody>
          <a:bodyPr wrap="square" rtlCol="0">
            <a:spAutoFit/>
          </a:bodyPr>
          <a:lstStyle/>
          <a:p>
            <a:r>
              <a:rPr lang="en-US" dirty="0">
                <a:solidFill>
                  <a:srgbClr val="005551"/>
                </a:solidFill>
                <a:latin typeface="Arial"/>
              </a:rPr>
              <a:t>(adopted from</a:t>
            </a:r>
            <a:r>
              <a:rPr lang="en-001" dirty="0">
                <a:solidFill>
                  <a:srgbClr val="005551"/>
                </a:solidFill>
                <a:latin typeface="Arial"/>
              </a:rPr>
              <a:t> </a:t>
            </a:r>
            <a:r>
              <a:rPr lang="en-US" dirty="0">
                <a:solidFill>
                  <a:srgbClr val="005551"/>
                </a:solidFill>
                <a:latin typeface="Arial"/>
              </a:rPr>
              <a:t>((Abd </a:t>
            </a:r>
            <a:r>
              <a:rPr lang="en-US" dirty="0" err="1">
                <a:solidFill>
                  <a:srgbClr val="005551"/>
                </a:solidFill>
                <a:latin typeface="Arial"/>
              </a:rPr>
              <a:t>Ghadas</a:t>
            </a:r>
            <a:r>
              <a:rPr lang="en-US" dirty="0">
                <a:solidFill>
                  <a:srgbClr val="005551"/>
                </a:solidFill>
                <a:latin typeface="Arial"/>
              </a:rPr>
              <a:t> et al., 2015)</a:t>
            </a:r>
            <a:r>
              <a:rPr lang="en-001" dirty="0">
                <a:solidFill>
                  <a:srgbClr val="005551"/>
                </a:solidFill>
                <a:latin typeface="Arial"/>
              </a:rPr>
              <a:t>)</a:t>
            </a:r>
            <a:endParaRPr lang="en-US" dirty="0">
              <a:solidFill>
                <a:srgbClr val="005551"/>
              </a:solidFill>
              <a:latin typeface="Arial"/>
            </a:endParaRPr>
          </a:p>
        </p:txBody>
      </p:sp>
    </p:spTree>
    <p:extLst>
      <p:ext uri="{BB962C8B-B14F-4D97-AF65-F5344CB8AC3E}">
        <p14:creationId xmlns:p14="http://schemas.microsoft.com/office/powerpoint/2010/main" val="760184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97D1-C505-27D5-7A74-67813AC672DB}"/>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A6F345B8-5EB8-29B9-5032-911B362A316D}"/>
              </a:ext>
            </a:extLst>
          </p:cNvPr>
          <p:cNvSpPr>
            <a:spLocks noGrp="1"/>
          </p:cNvSpPr>
          <p:nvPr>
            <p:ph type="sldNum" sz="quarter" idx="10"/>
          </p:nvPr>
        </p:nvSpPr>
        <p:spPr/>
        <p:txBody>
          <a:bodyPr/>
          <a:lstStyle/>
          <a:p>
            <a:r>
              <a:rPr lang="lv-LV">
                <a:solidFill>
                  <a:srgbClr val="FFFFFF">
                    <a:lumMod val="65000"/>
                  </a:srgbClr>
                </a:solidFill>
              </a:rPr>
              <a:t>Riga Technical University</a:t>
            </a:r>
            <a:endParaRPr lang="en-US" dirty="0">
              <a:solidFill>
                <a:srgbClr val="FFFFFF">
                  <a:lumMod val="65000"/>
                </a:srgbClr>
              </a:solidFill>
            </a:endParaRPr>
          </a:p>
        </p:txBody>
      </p:sp>
      <p:sp>
        <p:nvSpPr>
          <p:cNvPr id="4" name="Content Placeholder 3">
            <a:extLst>
              <a:ext uri="{FF2B5EF4-FFF2-40B4-BE49-F238E27FC236}">
                <a16:creationId xmlns:a16="http://schemas.microsoft.com/office/drawing/2014/main" id="{8345B1F0-2110-9BC0-E6D8-49F7070445DF}"/>
              </a:ext>
            </a:extLst>
          </p:cNvPr>
          <p:cNvSpPr>
            <a:spLocks noGrp="1"/>
          </p:cNvSpPr>
          <p:nvPr>
            <p:ph idx="1"/>
          </p:nvPr>
        </p:nvSpPr>
        <p:spPr>
          <a:xfrm>
            <a:off x="1981200" y="1453931"/>
            <a:ext cx="8229600" cy="5183936"/>
          </a:xfrm>
        </p:spPr>
        <p:txBody>
          <a:bodyPr>
            <a:normAutofit lnSpcReduction="10000"/>
          </a:bodyPr>
          <a:lstStyle/>
          <a:p>
            <a:r>
              <a:rPr lang="it-IT" sz="1600" dirty="0">
                <a:solidFill>
                  <a:schemeClr val="tx2"/>
                </a:solidFill>
                <a:latin typeface="+mj-lt"/>
              </a:rPr>
              <a:t>Beck, K., et al. (2001) The Agile Manifesto. Agile Alliance. </a:t>
            </a:r>
            <a:r>
              <a:rPr lang="it-IT" sz="1600" dirty="0">
                <a:solidFill>
                  <a:schemeClr val="tx2"/>
                </a:solidFill>
                <a:latin typeface="+mj-lt"/>
                <a:hlinkClick r:id="rId2">
                  <a:extLst>
                    <a:ext uri="{A12FA001-AC4F-418D-AE19-62706E023703}">
                      <ahyp:hlinkClr xmlns:ahyp="http://schemas.microsoft.com/office/drawing/2018/hyperlinkcolor" val="tx"/>
                    </a:ext>
                  </a:extLst>
                </a:hlinkClick>
              </a:rPr>
              <a:t>http://agilemanifesto.org/</a:t>
            </a:r>
            <a:endParaRPr lang="it-IT" sz="1600" dirty="0">
              <a:solidFill>
                <a:schemeClr val="tx2"/>
              </a:solidFill>
              <a:latin typeface="+mj-lt"/>
            </a:endParaRPr>
          </a:p>
          <a:p>
            <a:r>
              <a:rPr lang="en-US" sz="1600" dirty="0" err="1"/>
              <a:t>Subbarayudu</a:t>
            </a:r>
            <a:r>
              <a:rPr lang="en-US" sz="1600" dirty="0"/>
              <a:t>, B. et al. (2017) ‘Review and comparison on software process models’, International Journal of Mechanical Engineering and Technology, 8, pp. 967–980.</a:t>
            </a:r>
          </a:p>
          <a:p>
            <a:r>
              <a:rPr lang="en-US" sz="1600" dirty="0"/>
              <a:t>Sherrell, L. (2013) ‘Waterfall Model’, in </a:t>
            </a:r>
            <a:r>
              <a:rPr lang="en-US" sz="1600" dirty="0" err="1"/>
              <a:t>Runehov</a:t>
            </a:r>
            <a:r>
              <a:rPr lang="en-US" sz="1600" dirty="0"/>
              <a:t>, A.L.C. and Oviedo, L. (eds) Encyclopedia of Sciences and Religions. Dordrecht: Springer Netherlands, pp. 2343–2344. doi:10.1007/978-1-4020-8265-8_200285.</a:t>
            </a:r>
          </a:p>
          <a:p>
            <a:r>
              <a:rPr lang="en-US" sz="1600" dirty="0" err="1"/>
              <a:t>Bertino</a:t>
            </a:r>
            <a:r>
              <a:rPr lang="en-US" sz="1600" dirty="0"/>
              <a:t>, E. and Crampton, J. (2008) ‘Security for Distributed Systems: Foundations of Access Control’, in Information Assurance. Elsevier, pp. 39–79. doi:10.1016/B978-012373566-9.50005-7.</a:t>
            </a:r>
            <a:endParaRPr lang="en-001" sz="1600" dirty="0"/>
          </a:p>
          <a:p>
            <a:r>
              <a:rPr lang="en-US" sz="1600" dirty="0" err="1"/>
              <a:t>Miraz</a:t>
            </a:r>
            <a:r>
              <a:rPr lang="en-US" sz="1600" dirty="0"/>
              <a:t>, D. and Ali, M. (2020) ‘Blockchain Enabled Smart Contract Based Applications: Deficiencies with the Software Development Life Cycle Models’, </a:t>
            </a:r>
            <a:r>
              <a:rPr lang="en-US" sz="1600" dirty="0" err="1"/>
              <a:t>Baltica</a:t>
            </a:r>
            <a:r>
              <a:rPr lang="en-US" sz="1600" dirty="0"/>
              <a:t>, 33, pp. 101–116.</a:t>
            </a:r>
            <a:endParaRPr lang="en-001" sz="1600" dirty="0"/>
          </a:p>
          <a:p>
            <a:r>
              <a:rPr lang="en-US" sz="1600" dirty="0"/>
              <a:t>Cowley, B. (2014) ‘The QUARTIC Process Model for Developing Serious Games: “Green My Place” Case Study’, in Lee, N. (ed.) Digital Da Vinci. New York, NY: Springer New York, pp. 143–172. doi:10.1007/978-1-4939-0965-0_8.</a:t>
            </a:r>
            <a:endParaRPr lang="en-001" sz="1600" dirty="0"/>
          </a:p>
          <a:p>
            <a:r>
              <a:rPr lang="en-US" sz="1600" dirty="0"/>
              <a:t>Boehm, B. and Turner, R. (2005) ‘Management Challenges to Implementing Agile Processes in Traditional Development Organizations’, IEEE Software, 22(5), pp. 30–39. doi:10.1109/MS.2005.129.</a:t>
            </a:r>
            <a:endParaRPr lang="en-001" sz="1600" dirty="0"/>
          </a:p>
          <a:p>
            <a:r>
              <a:rPr lang="en-US" sz="1800" dirty="0">
                <a:latin typeface="Times New Roman" panose="02020603050405020304" pitchFamily="18" charset="0"/>
                <a:ea typeface="Times New Roman" panose="02020603050405020304" pitchFamily="18" charset="0"/>
              </a:rPr>
              <a:t>Abd </a:t>
            </a:r>
            <a:r>
              <a:rPr lang="en-US" sz="1800" dirty="0" err="1">
                <a:latin typeface="Times New Roman" panose="02020603050405020304" pitchFamily="18" charset="0"/>
                <a:ea typeface="Times New Roman" panose="02020603050405020304" pitchFamily="18" charset="0"/>
              </a:rPr>
              <a:t>Ghadas</a:t>
            </a:r>
            <a:r>
              <a:rPr lang="en-US" sz="1800" dirty="0">
                <a:latin typeface="Times New Roman" panose="02020603050405020304" pitchFamily="18" charset="0"/>
                <a:ea typeface="Times New Roman" panose="02020603050405020304" pitchFamily="18" charset="0"/>
              </a:rPr>
              <a:t>, Z. </a:t>
            </a:r>
            <a:r>
              <a:rPr lang="en-US" sz="1800" i="1" dirty="0">
                <a:latin typeface="Times New Roman" panose="02020603050405020304" pitchFamily="18" charset="0"/>
                <a:ea typeface="Times New Roman" panose="02020603050405020304" pitchFamily="18" charset="0"/>
              </a:rPr>
              <a:t>et al.</a:t>
            </a:r>
            <a:r>
              <a:rPr lang="en-US" sz="1800" dirty="0">
                <a:latin typeface="Times New Roman" panose="02020603050405020304" pitchFamily="18" charset="0"/>
                <a:ea typeface="Times New Roman" panose="02020603050405020304" pitchFamily="18" charset="0"/>
              </a:rPr>
              <a:t> (2015) ‘LAFAMS: Account management system for Malaysian small legal firms’, 23, pp. 239–250.</a:t>
            </a:r>
            <a:endParaRPr lang="en-US" sz="1600" dirty="0"/>
          </a:p>
          <a:p>
            <a:endParaRPr lang="en-US" dirty="0"/>
          </a:p>
        </p:txBody>
      </p:sp>
    </p:spTree>
    <p:extLst>
      <p:ext uri="{BB962C8B-B14F-4D97-AF65-F5344CB8AC3E}">
        <p14:creationId xmlns:p14="http://schemas.microsoft.com/office/powerpoint/2010/main" val="3508727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6DCC-25EA-5D01-B91D-F24BB60B5720}"/>
              </a:ext>
            </a:extLst>
          </p:cNvPr>
          <p:cNvSpPr>
            <a:spLocks noGrp="1"/>
          </p:cNvSpPr>
          <p:nvPr>
            <p:ph type="ctrTitle"/>
          </p:nvPr>
        </p:nvSpPr>
        <p:spPr/>
        <p:txBody>
          <a:bodyPr>
            <a:normAutofit/>
          </a:bodyPr>
          <a:lstStyle/>
          <a:p>
            <a:r>
              <a:rPr lang="hu-HU" sz="3600" b="1" i="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The ontology of „Transparency</a:t>
            </a:r>
            <a:r>
              <a:rPr lang="en-US" sz="3600" b="1" i="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App</a:t>
            </a:r>
            <a:endParaRPr lang="en-US" sz="9600" b="1" i="1" dirty="0"/>
          </a:p>
        </p:txBody>
      </p:sp>
      <p:sp>
        <p:nvSpPr>
          <p:cNvPr id="4" name="Rectangle 1">
            <a:extLst>
              <a:ext uri="{FF2B5EF4-FFF2-40B4-BE49-F238E27FC236}">
                <a16:creationId xmlns:a16="http://schemas.microsoft.com/office/drawing/2014/main" id="{2FE7ABB3-4603-C470-F1CC-449953859828}"/>
              </a:ext>
            </a:extLst>
          </p:cNvPr>
          <p:cNvSpPr>
            <a:spLocks noGrp="1" noChangeArrowheads="1"/>
          </p:cNvSpPr>
          <p:nvPr>
            <p:ph type="subTitle" idx="1"/>
          </p:nvPr>
        </p:nvSpPr>
        <p:spPr bwMode="auto">
          <a:xfrm>
            <a:off x="1566555" y="5843221"/>
            <a:ext cx="90588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1pPr>
            <a:lvl2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2pPr>
            <a:lvl3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3pPr>
            <a:lvl4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4pPr>
            <a:lvl5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5pPr>
            <a:lvl6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6pPr>
            <a:lvl7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7pPr>
            <a:lvl8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8pPr>
            <a:lvl9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971800" algn="ctr"/>
                <a:tab pos="5943600" algn="r"/>
              </a:tabLst>
            </a:pPr>
            <a:r>
              <a:rPr kumimoji="0" lang="hu-HU"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ontology of „</a:t>
            </a:r>
            <a:r>
              <a:rPr kumimoji="0" lang="hu-HU" altLang="en-US" sz="1600" b="0" i="0" u="none" strike="noStrike" cap="none" normalizeH="0" baseline="0" dirty="0">
                <a:ln>
                  <a:noFill/>
                </a:ln>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Transparency</a:t>
            </a:r>
            <a:r>
              <a:rPr kumimoji="0" lang="hu-HU"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App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971800" algn="ctr"/>
                <a:tab pos="5943600" algn="r"/>
              </a:tabLst>
            </a:pPr>
            <a:r>
              <a:rPr kumimoji="0" lang="hu-HU" altLang="en-US" sz="16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Applied System Software(English)(1),21/22-P - 		</a:t>
            </a:r>
            <a:r>
              <a:rPr kumimoji="0" lang="hu-HU"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Sándor Burian | 220ADM028</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971800" algn="ctr"/>
                <a:tab pos="5943600" algn="r"/>
              </a:tabLst>
            </a:pPr>
            <a:r>
              <a:rPr kumimoji="0" lang="hu-HU" altLang="en-US" sz="16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Final Step 3 – Ontology</a:t>
            </a:r>
            <a:endParaRPr kumimoji="0" lang="hu-HU"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1629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9F9D04-27EC-0C70-7F2A-94D4A67D0F8C}"/>
              </a:ext>
            </a:extLst>
          </p:cNvPr>
          <p:cNvSpPr>
            <a:spLocks noGrp="1"/>
          </p:cNvSpPr>
          <p:nvPr>
            <p:ph idx="1"/>
          </p:nvPr>
        </p:nvSpPr>
        <p:spPr>
          <a:xfrm>
            <a:off x="838200" y="3641435"/>
            <a:ext cx="10515600" cy="1032165"/>
          </a:xfrm>
        </p:spPr>
        <p:txBody>
          <a:bodyPr>
            <a:normAutofit fontScale="92500" lnSpcReduction="10000"/>
          </a:bodyPr>
          <a:lstStyle/>
          <a:p>
            <a:pPr marL="0" indent="0" algn="just">
              <a:buNone/>
            </a:pPr>
            <a:r>
              <a:rPr lang="hu-HU" sz="1800" dirty="0">
                <a:effectLst/>
                <a:latin typeface="Arial" panose="020B0604020202020204" pitchFamily="34" charset="0"/>
                <a:ea typeface="Calibri" panose="020F0502020204030204" pitchFamily="34" charset="0"/>
              </a:rPr>
              <a:t>„</a:t>
            </a:r>
            <a:r>
              <a:rPr lang="hu-HU" sz="2000" dirty="0">
                <a:latin typeface="Arial" panose="020B0604020202020204" pitchFamily="34" charset="0"/>
              </a:rPr>
              <a:t>The software engineering ontology defines common sharable</a:t>
            </a:r>
            <a:r>
              <a:rPr lang="en-US" sz="2000" dirty="0">
                <a:latin typeface="Arial" panose="020B0604020202020204" pitchFamily="34" charset="0"/>
              </a:rPr>
              <a:t> software engineering knowledge including particular project information. Reaching a consensus of understanding is of benefit in a distributed multi-site software development environment” </a:t>
            </a:r>
            <a:r>
              <a:rPr lang="hu-HU" sz="2100" dirty="0">
                <a:latin typeface="Arial" panose="020B0604020202020204" pitchFamily="34" charset="0"/>
              </a:rPr>
              <a:t>„Core ideas and objectives of ontology engineering are also central in conceptual modelling”</a:t>
            </a:r>
            <a:endParaRPr lang="en-US" sz="2100" dirty="0">
              <a:latin typeface="Arial" panose="020B0604020202020204" pitchFamily="34" charset="0"/>
            </a:endParaRPr>
          </a:p>
        </p:txBody>
      </p:sp>
      <p:sp>
        <p:nvSpPr>
          <p:cNvPr id="4" name="Content Placeholder 2">
            <a:extLst>
              <a:ext uri="{FF2B5EF4-FFF2-40B4-BE49-F238E27FC236}">
                <a16:creationId xmlns:a16="http://schemas.microsoft.com/office/drawing/2014/main" id="{CA543C59-C3C6-593D-0BEF-F515F9945BC4}"/>
              </a:ext>
            </a:extLst>
          </p:cNvPr>
          <p:cNvSpPr txBox="1">
            <a:spLocks/>
          </p:cNvSpPr>
          <p:nvPr/>
        </p:nvSpPr>
        <p:spPr>
          <a:xfrm>
            <a:off x="838200" y="2297544"/>
            <a:ext cx="10515600" cy="10321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hu-HU" sz="2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mn-cs"/>
              </a:rPr>
              <a:t>„An ontology encompasses a representation, formal naming, and definition of the categories, properties, and relations between the concepts, data, and entities that substantiate one, many, or all domains of discourse”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FACD0FD5-276E-ECC9-F80E-0B377CFAF289}"/>
              </a:ext>
            </a:extLst>
          </p:cNvPr>
          <p:cNvSpPr>
            <a:spLocks noGrp="1"/>
          </p:cNvSpPr>
          <p:nvPr>
            <p:ph type="title"/>
          </p:nvPr>
        </p:nvSpPr>
        <p:spPr>
          <a:xfrm>
            <a:off x="838200" y="365125"/>
            <a:ext cx="10515600" cy="1325563"/>
          </a:xfrm>
        </p:spPr>
        <p:txBody>
          <a:bodyPr/>
          <a:lstStyle/>
          <a:p>
            <a:r>
              <a:rPr lang="hu-HU" dirty="0"/>
              <a:t>What is an ontology?</a:t>
            </a:r>
            <a:endParaRPr lang="en-US" dirty="0"/>
          </a:p>
        </p:txBody>
      </p:sp>
    </p:spTree>
    <p:extLst>
      <p:ext uri="{BB962C8B-B14F-4D97-AF65-F5344CB8AC3E}">
        <p14:creationId xmlns:p14="http://schemas.microsoft.com/office/powerpoint/2010/main" val="4095851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ED41-906F-68A5-B610-F4865E75A396}"/>
              </a:ext>
            </a:extLst>
          </p:cNvPr>
          <p:cNvSpPr>
            <a:spLocks noGrp="1"/>
          </p:cNvSpPr>
          <p:nvPr>
            <p:ph type="title"/>
          </p:nvPr>
        </p:nvSpPr>
        <p:spPr/>
        <p:txBody>
          <a:bodyPr/>
          <a:lstStyle/>
          <a:p>
            <a:r>
              <a:rPr lang="hu-HU" dirty="0"/>
              <a:t>Phases of ontology</a:t>
            </a:r>
            <a:endParaRPr lang="en-US" dirty="0"/>
          </a:p>
        </p:txBody>
      </p:sp>
      <p:sp>
        <p:nvSpPr>
          <p:cNvPr id="3" name="Content Placeholder 2">
            <a:extLst>
              <a:ext uri="{FF2B5EF4-FFF2-40B4-BE49-F238E27FC236}">
                <a16:creationId xmlns:a16="http://schemas.microsoft.com/office/drawing/2014/main" id="{82DF1CE0-80CB-5013-01A7-68DC926554DA}"/>
              </a:ext>
            </a:extLst>
          </p:cNvPr>
          <p:cNvSpPr>
            <a:spLocks noGrp="1"/>
          </p:cNvSpPr>
          <p:nvPr>
            <p:ph idx="1"/>
          </p:nvPr>
        </p:nvSpPr>
        <p:spPr/>
        <p:txBody>
          <a:bodyPr/>
          <a:lstStyle/>
          <a:p>
            <a:pPr marL="342900" lvl="0" indent="-342900" algn="just">
              <a:lnSpc>
                <a:spcPct val="107000"/>
              </a:lnSpc>
              <a:buSzPts val="1100"/>
              <a:buFont typeface="Calibri" panose="020F0502020204030204" pitchFamily="34" charset="0"/>
              <a:buChar char="-"/>
            </a:pPr>
            <a:r>
              <a:rPr lang="hu-HU" sz="1800" dirty="0">
                <a:effectLst/>
                <a:latin typeface="Arial" panose="020B0604020202020204" pitchFamily="34" charset="0"/>
                <a:ea typeface="Calibri" panose="020F0502020204030204" pitchFamily="34" charset="0"/>
                <a:cs typeface="Times New Roman" panose="02020603050405020304" pitchFamily="18" charset="0"/>
              </a:rPr>
              <a:t>Design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SzPts val="1100"/>
              <a:buFont typeface="Calibri" panose="020F0502020204030204" pitchFamily="34" charset="0"/>
              <a:buChar char="-"/>
            </a:pPr>
            <a:r>
              <a:rPr lang="hu-HU" sz="1800" dirty="0">
                <a:effectLst/>
                <a:latin typeface="Arial" panose="020B0604020202020204" pitchFamily="34" charset="0"/>
                <a:ea typeface="Calibri" panose="020F0502020204030204" pitchFamily="34" charset="0"/>
                <a:cs typeface="Times New Roman" panose="02020603050405020304" pitchFamily="18" charset="0"/>
              </a:rPr>
              <a:t>Implementation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SzPts val="1100"/>
              <a:buFont typeface="Calibri" panose="020F0502020204030204" pitchFamily="34" charset="0"/>
              <a:buChar char="-"/>
            </a:pPr>
            <a:r>
              <a:rPr lang="hu-HU" sz="1800" dirty="0">
                <a:effectLst/>
                <a:latin typeface="Arial" panose="020B0604020202020204" pitchFamily="34" charset="0"/>
                <a:ea typeface="Calibri" panose="020F0502020204030204" pitchFamily="34" charset="0"/>
                <a:cs typeface="Times New Roman" panose="02020603050405020304" pitchFamily="18" charset="0"/>
              </a:rPr>
              <a:t>Integration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SzPts val="1100"/>
              <a:buFont typeface="Calibri" panose="020F0502020204030204" pitchFamily="34" charset="0"/>
              <a:buChar char="-"/>
            </a:pPr>
            <a:r>
              <a:rPr lang="hu-HU" sz="1800" dirty="0">
                <a:effectLst/>
                <a:latin typeface="Arial" panose="020B0604020202020204" pitchFamily="34" charset="0"/>
                <a:ea typeface="Calibri" panose="020F0502020204030204" pitchFamily="34" charset="0"/>
                <a:cs typeface="Times New Roman" panose="02020603050405020304" pitchFamily="18" charset="0"/>
              </a:rPr>
              <a:t>Maintenence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100"/>
              <a:buFont typeface="Calibri" panose="020F0502020204030204" pitchFamily="34" charset="0"/>
              <a:buChar char="-"/>
            </a:pPr>
            <a:r>
              <a:rPr lang="hu-HU" sz="1800" dirty="0">
                <a:effectLst/>
                <a:latin typeface="Arial" panose="020B0604020202020204" pitchFamily="34" charset="0"/>
                <a:ea typeface="Calibri" panose="020F0502020204030204" pitchFamily="34" charset="0"/>
                <a:cs typeface="Times New Roman" panose="02020603050405020304" pitchFamily="18" charset="0"/>
              </a:rPr>
              <a:t>Retirement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9780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ED41-906F-68A5-B610-F4865E75A396}"/>
              </a:ext>
            </a:extLst>
          </p:cNvPr>
          <p:cNvSpPr>
            <a:spLocks noGrp="1"/>
          </p:cNvSpPr>
          <p:nvPr>
            <p:ph type="title"/>
          </p:nvPr>
        </p:nvSpPr>
        <p:spPr/>
        <p:txBody>
          <a:bodyPr/>
          <a:lstStyle/>
          <a:p>
            <a:r>
              <a:rPr lang="hu-HU" dirty="0"/>
              <a:t>Ontology types</a:t>
            </a:r>
            <a:endParaRPr lang="en-US" dirty="0"/>
          </a:p>
        </p:txBody>
      </p:sp>
      <p:sp>
        <p:nvSpPr>
          <p:cNvPr id="3" name="Content Placeholder 2">
            <a:extLst>
              <a:ext uri="{FF2B5EF4-FFF2-40B4-BE49-F238E27FC236}">
                <a16:creationId xmlns:a16="http://schemas.microsoft.com/office/drawing/2014/main" id="{82DF1CE0-80CB-5013-01A7-68DC926554DA}"/>
              </a:ext>
            </a:extLst>
          </p:cNvPr>
          <p:cNvSpPr>
            <a:spLocks noGrp="1"/>
          </p:cNvSpPr>
          <p:nvPr>
            <p:ph idx="1"/>
          </p:nvPr>
        </p:nvSpPr>
        <p:spPr/>
        <p:txBody>
          <a:bodyPr/>
          <a:lstStyle/>
          <a:p>
            <a:pPr marL="342900" lvl="0" indent="-342900" algn="just">
              <a:lnSpc>
                <a:spcPct val="107000"/>
              </a:lnSpc>
              <a:buSzPts val="1100"/>
              <a:buFont typeface="Calibri" panose="020F0502020204030204" pitchFamily="34" charset="0"/>
              <a:buChar char="-"/>
            </a:pPr>
            <a:r>
              <a:rPr lang="hu-HU" sz="1800" dirty="0">
                <a:effectLst/>
                <a:latin typeface="Arial" panose="020B0604020202020204" pitchFamily="34" charset="0"/>
                <a:ea typeface="Calibri" panose="020F0502020204030204" pitchFamily="34" charset="0"/>
                <a:cs typeface="Times New Roman" panose="02020603050405020304" pitchFamily="18" charset="0"/>
              </a:rPr>
              <a:t>Static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SzPts val="1100"/>
              <a:buFont typeface="Calibri" panose="020F0502020204030204" pitchFamily="34" charset="0"/>
              <a:buChar char="-"/>
            </a:pPr>
            <a:r>
              <a:rPr lang="hu-HU" sz="1800" dirty="0">
                <a:effectLst/>
                <a:latin typeface="Arial" panose="020B0604020202020204" pitchFamily="34" charset="0"/>
                <a:ea typeface="Calibri" panose="020F0502020204030204" pitchFamily="34" charset="0"/>
                <a:cs typeface="Times New Roman" panose="02020603050405020304" pitchFamily="18" charset="0"/>
              </a:rPr>
              <a:t>Dynamic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SzPts val="1100"/>
              <a:buFont typeface="Calibri" panose="020F0502020204030204" pitchFamily="34" charset="0"/>
              <a:buChar char="-"/>
            </a:pPr>
            <a:r>
              <a:rPr lang="hu-HU" sz="1800" dirty="0">
                <a:effectLst/>
                <a:latin typeface="Arial" panose="020B0604020202020204" pitchFamily="34" charset="0"/>
                <a:ea typeface="Calibri" panose="020F0502020204030204" pitchFamily="34" charset="0"/>
                <a:cs typeface="Times New Roman" panose="02020603050405020304" pitchFamily="18" charset="0"/>
              </a:rPr>
              <a:t>Intentional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100"/>
              <a:buFont typeface="Calibri" panose="020F0502020204030204" pitchFamily="34" charset="0"/>
              <a:buChar char="-"/>
            </a:pPr>
            <a:r>
              <a:rPr lang="hu-HU" sz="1800" dirty="0">
                <a:effectLst/>
                <a:latin typeface="Arial" panose="020B0604020202020204" pitchFamily="34" charset="0"/>
                <a:ea typeface="Calibri" panose="020F0502020204030204" pitchFamily="34" charset="0"/>
                <a:cs typeface="Times New Roman" panose="02020603050405020304" pitchFamily="18" charset="0"/>
              </a:rPr>
              <a:t>Social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8024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5D90-3C6A-4820-EDA9-EF60912081D8}"/>
              </a:ext>
            </a:extLst>
          </p:cNvPr>
          <p:cNvSpPr>
            <a:spLocks noGrp="1"/>
          </p:cNvSpPr>
          <p:nvPr>
            <p:ph type="title"/>
          </p:nvPr>
        </p:nvSpPr>
        <p:spPr/>
        <p:txBody>
          <a:bodyPr/>
          <a:lstStyle/>
          <a:p>
            <a:r>
              <a:rPr lang="hu-HU" dirty="0"/>
              <a:t>Ontology of Transparency app</a:t>
            </a:r>
            <a:endParaRPr lang="en-US" dirty="0"/>
          </a:p>
        </p:txBody>
      </p:sp>
      <p:pic>
        <p:nvPicPr>
          <p:cNvPr id="5" name="Content Placeholder 4" descr="Diagram, engineering drawing&#10;&#10;Description automatically generated">
            <a:extLst>
              <a:ext uri="{FF2B5EF4-FFF2-40B4-BE49-F238E27FC236}">
                <a16:creationId xmlns:a16="http://schemas.microsoft.com/office/drawing/2014/main" id="{F4D9E57F-4D20-80C7-BEA6-4A521D1AE7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264" y="1456586"/>
            <a:ext cx="10413472" cy="5401414"/>
          </a:xfrm>
        </p:spPr>
      </p:pic>
    </p:spTree>
    <p:extLst>
      <p:ext uri="{BB962C8B-B14F-4D97-AF65-F5344CB8AC3E}">
        <p14:creationId xmlns:p14="http://schemas.microsoft.com/office/powerpoint/2010/main" val="4064224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5D90-3C6A-4820-EDA9-EF60912081D8}"/>
              </a:ext>
            </a:extLst>
          </p:cNvPr>
          <p:cNvSpPr>
            <a:spLocks noGrp="1"/>
          </p:cNvSpPr>
          <p:nvPr>
            <p:ph type="title"/>
          </p:nvPr>
        </p:nvSpPr>
        <p:spPr/>
        <p:txBody>
          <a:bodyPr/>
          <a:lstStyle/>
          <a:p>
            <a:r>
              <a:rPr lang="hu-HU" dirty="0"/>
              <a:t>Bibliography</a:t>
            </a:r>
            <a:endParaRPr lang="en-US" dirty="0"/>
          </a:p>
        </p:txBody>
      </p:sp>
      <p:sp>
        <p:nvSpPr>
          <p:cNvPr id="4" name="Content Placeholder 3">
            <a:extLst>
              <a:ext uri="{FF2B5EF4-FFF2-40B4-BE49-F238E27FC236}">
                <a16:creationId xmlns:a16="http://schemas.microsoft.com/office/drawing/2014/main" id="{C1869AB7-25D2-D175-991E-6C70907E7DCA}"/>
              </a:ext>
            </a:extLst>
          </p:cNvPr>
          <p:cNvSpPr>
            <a:spLocks noGrp="1"/>
          </p:cNvSpPr>
          <p:nvPr>
            <p:ph idx="1"/>
          </p:nvPr>
        </p:nvSpPr>
        <p:spPr/>
        <p:txBody>
          <a:bodyPr/>
          <a:lstStyle/>
          <a:p>
            <a:pPr>
              <a:lnSpc>
                <a:spcPct val="107000"/>
              </a:lnSpc>
              <a:spcAft>
                <a:spcPts val="800"/>
              </a:spcAft>
            </a:pPr>
            <a:r>
              <a:rPr lang="hu-HU" sz="1800" dirty="0">
                <a:effectLst/>
                <a:latin typeface="Calibri" panose="020F0502020204030204" pitchFamily="34" charset="0"/>
                <a:ea typeface="Calibri" panose="020F0502020204030204" pitchFamily="34" charset="0"/>
                <a:cs typeface="Times New Roman" panose="02020603050405020304" pitchFamily="18" charset="0"/>
              </a:rPr>
              <a:t>Gasevic, D., Kaviani, N., &amp; Milanović, M. (2009). </a:t>
            </a:r>
            <a:r>
              <a:rPr lang="hu-HU" sz="1800" i="1" dirty="0">
                <a:effectLst/>
                <a:latin typeface="Calibri" panose="020F0502020204030204" pitchFamily="34" charset="0"/>
                <a:ea typeface="Calibri" panose="020F0502020204030204" pitchFamily="34" charset="0"/>
                <a:cs typeface="Times New Roman" panose="02020603050405020304" pitchFamily="18" charset="0"/>
              </a:rPr>
              <a:t>Ontologies and Software Engineering</a:t>
            </a:r>
            <a:r>
              <a:rPr lang="hu-HU" sz="1800" dirty="0">
                <a:effectLst/>
                <a:latin typeface="Calibri" panose="020F0502020204030204" pitchFamily="34" charset="0"/>
                <a:ea typeface="Calibri" panose="020F0502020204030204" pitchFamily="34" charset="0"/>
                <a:cs typeface="Times New Roman" panose="02020603050405020304" pitchFamily="18" charset="0"/>
              </a:rPr>
              <a:t> (pp. 593–615). https://doi.org/10.1007/978-3-540-92673-3_27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sz="1800" dirty="0">
                <a:effectLst/>
                <a:latin typeface="Calibri" panose="020F0502020204030204" pitchFamily="34" charset="0"/>
                <a:ea typeface="Calibri" panose="020F0502020204030204" pitchFamily="34" charset="0"/>
                <a:cs typeface="Times New Roman" panose="02020603050405020304" pitchFamily="18" charset="0"/>
              </a:rPr>
              <a:t>Ontology engineering. (2022). In </a:t>
            </a:r>
            <a:r>
              <a:rPr lang="hu-HU" sz="1800" i="1" dirty="0">
                <a:effectLst/>
                <a:latin typeface="Calibri" panose="020F0502020204030204" pitchFamily="34" charset="0"/>
                <a:ea typeface="Calibri" panose="020F0502020204030204" pitchFamily="34" charset="0"/>
                <a:cs typeface="Times New Roman" panose="02020603050405020304" pitchFamily="18" charset="0"/>
              </a:rPr>
              <a:t>Wikipedia</a:t>
            </a:r>
            <a:r>
              <a:rPr lang="hu-HU" sz="1800" dirty="0">
                <a:effectLst/>
                <a:latin typeface="Calibri" panose="020F0502020204030204" pitchFamily="34" charset="0"/>
                <a:ea typeface="Calibri" panose="020F0502020204030204" pitchFamily="34" charset="0"/>
                <a:cs typeface="Times New Roman" panose="02020603050405020304" pitchFamily="18" charset="0"/>
              </a:rPr>
              <a:t>. https://en.wikipedia.org/w/index.php?title=Ontology_engineering&amp;oldid=1090103162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sz="1800" dirty="0">
                <a:effectLst/>
                <a:latin typeface="Calibri" panose="020F0502020204030204" pitchFamily="34" charset="0"/>
                <a:ea typeface="Calibri" panose="020F0502020204030204" pitchFamily="34" charset="0"/>
                <a:cs typeface="Times New Roman" panose="02020603050405020304" pitchFamily="18" charset="0"/>
              </a:rPr>
              <a:t>Ontology (information science). (2022). In </a:t>
            </a:r>
            <a:r>
              <a:rPr lang="hu-HU" sz="1800" i="1" dirty="0">
                <a:effectLst/>
                <a:latin typeface="Calibri" panose="020F0502020204030204" pitchFamily="34" charset="0"/>
                <a:ea typeface="Calibri" panose="020F0502020204030204" pitchFamily="34" charset="0"/>
                <a:cs typeface="Times New Roman" panose="02020603050405020304" pitchFamily="18" charset="0"/>
              </a:rPr>
              <a:t>Wikipedia</a:t>
            </a:r>
            <a:r>
              <a:rPr lang="hu-HU" sz="1800" dirty="0">
                <a:effectLst/>
                <a:latin typeface="Calibri" panose="020F0502020204030204" pitchFamily="34" charset="0"/>
                <a:ea typeface="Calibri" panose="020F0502020204030204" pitchFamily="34" charset="0"/>
                <a:cs typeface="Times New Roman" panose="02020603050405020304" pitchFamily="18" charset="0"/>
              </a:rPr>
              <a:t>. https://en.wikipedia.org/w/index.php?title=Ontology_(information_science)&amp;oldid=1085831526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hu-HU" sz="1800" dirty="0">
                <a:effectLst/>
                <a:latin typeface="Calibri" panose="020F0502020204030204" pitchFamily="34" charset="0"/>
                <a:ea typeface="Calibri" panose="020F0502020204030204" pitchFamily="34" charset="0"/>
                <a:cs typeface="Times New Roman" panose="02020603050405020304" pitchFamily="18" charset="0"/>
              </a:rPr>
              <a:t>Piattini, M., Calero, C., &amp; Ruiz, F. (2006). </a:t>
            </a:r>
            <a:r>
              <a:rPr lang="hu-HU" sz="1800" i="1" dirty="0">
                <a:effectLst/>
                <a:latin typeface="Calibri" panose="020F0502020204030204" pitchFamily="34" charset="0"/>
                <a:ea typeface="Calibri" panose="020F0502020204030204" pitchFamily="34" charset="0"/>
                <a:cs typeface="Times New Roman" panose="02020603050405020304" pitchFamily="18" charset="0"/>
              </a:rPr>
              <a:t>Ontologies for Software Engineering and Software Technology</a:t>
            </a:r>
            <a:r>
              <a:rPr lang="hu-HU" sz="1800" dirty="0">
                <a:effectLst/>
                <a:latin typeface="Calibri" panose="020F0502020204030204" pitchFamily="34" charset="0"/>
                <a:ea typeface="Calibri" panose="020F0502020204030204" pitchFamily="34" charset="0"/>
                <a:cs typeface="Times New Roman" panose="02020603050405020304" pitchFamily="18" charset="0"/>
              </a:rPr>
              <a:t>. https://doi.org/10.1007/3-540-34518-3_4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hu-HU" sz="1800" dirty="0">
                <a:effectLst/>
                <a:latin typeface="Calibri" panose="020F0502020204030204" pitchFamily="34" charset="0"/>
                <a:ea typeface="Calibri" panose="020F0502020204030204" pitchFamily="34" charset="0"/>
                <a:cs typeface="Times New Roman" panose="02020603050405020304" pitchFamily="18" charset="0"/>
              </a:rPr>
              <a:t>Wongthongtham P, Chang E, Dillon T, &amp; Sommerville I. (2007). </a:t>
            </a:r>
            <a:r>
              <a:rPr lang="hu-HU" sz="1800" i="1" dirty="0">
                <a:effectLst/>
                <a:latin typeface="Calibri" panose="020F0502020204030204" pitchFamily="34" charset="0"/>
                <a:ea typeface="Calibri" panose="020F0502020204030204" pitchFamily="34" charset="0"/>
                <a:cs typeface="Times New Roman" panose="02020603050405020304" pitchFamily="18" charset="0"/>
              </a:rPr>
              <a:t>Software Engineering Ontology – the Instance Knowledge (Part I)</a:t>
            </a:r>
            <a:r>
              <a:rPr lang="hu-HU" sz="1800" dirty="0">
                <a:effectLst/>
                <a:latin typeface="Calibri" panose="020F0502020204030204" pitchFamily="34" charset="0"/>
                <a:ea typeface="Calibri" panose="020F0502020204030204" pitchFamily="34" charset="0"/>
                <a:cs typeface="Times New Roman" panose="02020603050405020304" pitchFamily="18" charset="0"/>
              </a:rPr>
              <a:t>. </a:t>
            </a:r>
            <a:r>
              <a:rPr lang="hu-HU" sz="1800" i="1" dirty="0">
                <a:effectLst/>
                <a:latin typeface="Calibri" panose="020F0502020204030204" pitchFamily="34" charset="0"/>
                <a:ea typeface="Calibri" panose="020F0502020204030204" pitchFamily="34" charset="0"/>
                <a:cs typeface="Times New Roman" panose="02020603050405020304" pitchFamily="18" charset="0"/>
              </a:rPr>
              <a:t>7</a:t>
            </a:r>
            <a:r>
              <a:rPr lang="hu-HU" sz="1800" dirty="0">
                <a:effectLst/>
                <a:latin typeface="Calibri" panose="020F0502020204030204" pitchFamily="34" charset="0"/>
                <a:ea typeface="Calibri" panose="020F0502020204030204" pitchFamily="34" charset="0"/>
                <a:cs typeface="Times New Roman" panose="02020603050405020304" pitchFamily="18" charset="0"/>
              </a:rPr>
              <a:t>. https://espace.curtin.edu.au/bitstream/handle/20.500.11937/7780/20390_downloaded_stream_378.pdf?sequence=2&amp;isAllowed=y</a:t>
            </a:r>
            <a:endParaRPr lang="en-US" dirty="0"/>
          </a:p>
        </p:txBody>
      </p:sp>
    </p:spTree>
    <p:extLst>
      <p:ext uri="{BB962C8B-B14F-4D97-AF65-F5344CB8AC3E}">
        <p14:creationId xmlns:p14="http://schemas.microsoft.com/office/powerpoint/2010/main" val="1872008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0EF4F2-E602-D13F-11CB-A5905635E070}"/>
              </a:ext>
            </a:extLst>
          </p:cNvPr>
          <p:cNvSpPr>
            <a:spLocks noGrp="1"/>
          </p:cNvSpPr>
          <p:nvPr>
            <p:ph type="ctrTitle"/>
          </p:nvPr>
        </p:nvSpPr>
        <p:spPr>
          <a:xfrm>
            <a:off x="987689" y="3071183"/>
            <a:ext cx="9910296" cy="2590027"/>
          </a:xfrm>
        </p:spPr>
        <p:txBody>
          <a:bodyPr anchor="t">
            <a:normAutofit/>
          </a:bodyPr>
          <a:lstStyle/>
          <a:p>
            <a:pPr algn="l"/>
            <a:r>
              <a:rPr lang="en-US" sz="8000"/>
              <a:t>Software quality</a:t>
            </a:r>
          </a:p>
        </p:txBody>
      </p:sp>
      <p:sp>
        <p:nvSpPr>
          <p:cNvPr id="3" name="Subtitle 2">
            <a:extLst>
              <a:ext uri="{FF2B5EF4-FFF2-40B4-BE49-F238E27FC236}">
                <a16:creationId xmlns:a16="http://schemas.microsoft.com/office/drawing/2014/main" id="{37EFCC8E-3B7A-21DD-80F9-FC377D0BEE09}"/>
              </a:ext>
            </a:extLst>
          </p:cNvPr>
          <p:cNvSpPr>
            <a:spLocks noGrp="1"/>
          </p:cNvSpPr>
          <p:nvPr>
            <p:ph type="subTitle" idx="1"/>
          </p:nvPr>
        </p:nvSpPr>
        <p:spPr>
          <a:xfrm>
            <a:off x="987688" y="1553518"/>
            <a:ext cx="9910295" cy="1281733"/>
          </a:xfrm>
        </p:spPr>
        <p:txBody>
          <a:bodyPr anchor="b">
            <a:normAutofit/>
          </a:bodyPr>
          <a:lstStyle/>
          <a:p>
            <a:pPr algn="l"/>
            <a:r>
              <a:rPr lang="en-US" dirty="0"/>
              <a:t>Eldor Rakhmonaliev – 191ADB052</a:t>
            </a:r>
            <a:endParaRPr lang="en-US"/>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0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57A9A-7C12-4B92-4377-BC9212B33BBE}"/>
              </a:ext>
            </a:extLst>
          </p:cNvPr>
          <p:cNvSpPr>
            <a:spLocks noGrp="1"/>
          </p:cNvSpPr>
          <p:nvPr>
            <p:ph type="title"/>
          </p:nvPr>
        </p:nvSpPr>
        <p:spPr>
          <a:xfrm>
            <a:off x="834013" y="1115568"/>
            <a:ext cx="3487616" cy="4626864"/>
          </a:xfrm>
        </p:spPr>
        <p:txBody>
          <a:bodyPr>
            <a:normAutofit/>
          </a:bodyPr>
          <a:lstStyle/>
          <a:p>
            <a:pPr algn="l"/>
            <a:r>
              <a:rPr lang="en-US" sz="3600"/>
              <a:t>Tools and methodology</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5CE181-FE7C-7BB5-9B51-8A93F3B8951F}"/>
              </a:ext>
            </a:extLst>
          </p:cNvPr>
          <p:cNvSpPr>
            <a:spLocks noGrp="1"/>
          </p:cNvSpPr>
          <p:nvPr>
            <p:ph idx="1"/>
          </p:nvPr>
        </p:nvSpPr>
        <p:spPr>
          <a:xfrm>
            <a:off x="5105398" y="1115568"/>
            <a:ext cx="6245352" cy="4626864"/>
          </a:xfrm>
        </p:spPr>
        <p:txBody>
          <a:bodyPr anchor="ctr">
            <a:normAutofit/>
          </a:bodyPr>
          <a:lstStyle/>
          <a:p>
            <a:r>
              <a:rPr lang="en-US" dirty="0"/>
              <a:t>Following tools are going to be used for the development:</a:t>
            </a:r>
          </a:p>
          <a:p>
            <a:pPr lvl="1"/>
            <a:r>
              <a:rPr lang="en-US" dirty="0" err="1"/>
              <a:t>Github</a:t>
            </a:r>
            <a:endParaRPr lang="en-US" dirty="0"/>
          </a:p>
          <a:p>
            <a:pPr lvl="1"/>
            <a:r>
              <a:rPr lang="en-US" dirty="0"/>
              <a:t>JetBrains IDEs</a:t>
            </a:r>
          </a:p>
          <a:p>
            <a:pPr lvl="1"/>
            <a:r>
              <a:rPr lang="en-US" dirty="0"/>
              <a:t>Android Studio</a:t>
            </a:r>
          </a:p>
          <a:p>
            <a:pPr lvl="1"/>
            <a:r>
              <a:rPr lang="en-US" dirty="0"/>
              <a:t>Flutter (Android and IOS)</a:t>
            </a:r>
          </a:p>
          <a:p>
            <a:pPr lvl="1"/>
            <a:r>
              <a:rPr lang="en-US" dirty="0"/>
              <a:t>C# (Windows)</a:t>
            </a:r>
          </a:p>
          <a:p>
            <a:pPr lvl="1"/>
            <a:r>
              <a:rPr lang="en-US" dirty="0"/>
              <a:t>Objective C (MacOS)</a:t>
            </a:r>
          </a:p>
          <a:p>
            <a:r>
              <a:rPr lang="en-US" dirty="0"/>
              <a:t>The RAD methodology is going to be used for Project Management (more about it during the Software Models segment)</a:t>
            </a:r>
          </a:p>
        </p:txBody>
      </p:sp>
    </p:spTree>
    <p:extLst>
      <p:ext uri="{BB962C8B-B14F-4D97-AF65-F5344CB8AC3E}">
        <p14:creationId xmlns:p14="http://schemas.microsoft.com/office/powerpoint/2010/main" val="1173657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111448-37DF-9A27-F7DF-27C66C7AE6B4}"/>
              </a:ext>
            </a:extLst>
          </p:cNvPr>
          <p:cNvSpPr>
            <a:spLocks noGrp="1"/>
          </p:cNvSpPr>
          <p:nvPr>
            <p:ph type="title"/>
          </p:nvPr>
        </p:nvSpPr>
        <p:spPr>
          <a:xfrm>
            <a:off x="793662" y="386930"/>
            <a:ext cx="10066122" cy="1298448"/>
          </a:xfrm>
        </p:spPr>
        <p:txBody>
          <a:bodyPr anchor="b">
            <a:normAutofit/>
          </a:bodyPr>
          <a:lstStyle/>
          <a:p>
            <a:r>
              <a:rPr lang="en-US" sz="4800"/>
              <a:t>What is Software quality</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99F217-726A-EB35-73DA-9EF349A019DC}"/>
              </a:ext>
            </a:extLst>
          </p:cNvPr>
          <p:cNvSpPr>
            <a:spLocks noGrp="1"/>
          </p:cNvSpPr>
          <p:nvPr>
            <p:ph idx="1"/>
          </p:nvPr>
        </p:nvSpPr>
        <p:spPr>
          <a:xfrm>
            <a:off x="793661" y="2599509"/>
            <a:ext cx="4530898" cy="3639450"/>
          </a:xfrm>
        </p:spPr>
        <p:txBody>
          <a:bodyPr anchor="ctr">
            <a:normAutofit/>
          </a:bodyPr>
          <a:lstStyle/>
          <a:p>
            <a:r>
              <a:rPr lang="en-US" sz="1900"/>
              <a:t>Quality assurance (QA) engineers can't rely on their own judgments about a product's quality. The QA specialists must be able to apply particular criteria to verify that the quality requirements are being met.To create high-quality software, you must construct it in such a manner that it performs as intended. An application's functionality and nonfunctional requirements are scrutinized by software quality engineers in order to ensure that it meets these standards.</a:t>
            </a:r>
          </a:p>
        </p:txBody>
      </p:sp>
      <p:pic>
        <p:nvPicPr>
          <p:cNvPr id="5" name="Picture 4" descr="Table&#10;&#10;Description automatically generated with low confidence">
            <a:extLst>
              <a:ext uri="{FF2B5EF4-FFF2-40B4-BE49-F238E27FC236}">
                <a16:creationId xmlns:a16="http://schemas.microsoft.com/office/drawing/2014/main" id="{42993E99-9055-30F0-DBC5-5FABD003E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3079559"/>
            <a:ext cx="5150277" cy="2523635"/>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374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914394-3FF6-D561-8BA6-26354D892238}"/>
              </a:ext>
            </a:extLst>
          </p:cNvPr>
          <p:cNvSpPr>
            <a:spLocks noGrp="1"/>
          </p:cNvSpPr>
          <p:nvPr>
            <p:ph type="title"/>
          </p:nvPr>
        </p:nvSpPr>
        <p:spPr>
          <a:xfrm>
            <a:off x="808638" y="386930"/>
            <a:ext cx="9236700" cy="1188950"/>
          </a:xfrm>
        </p:spPr>
        <p:txBody>
          <a:bodyPr anchor="b">
            <a:normAutofit/>
          </a:bodyPr>
          <a:lstStyle/>
          <a:p>
            <a:r>
              <a:rPr lang="en-US" sz="3800"/>
              <a:t>FUNCTIONAL AND NON FUNCTIONAL REQUIREMENTS</a:t>
            </a:r>
          </a:p>
        </p:txBody>
      </p:sp>
      <p:grpSp>
        <p:nvGrpSpPr>
          <p:cNvPr id="18"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CF43A5-6328-6B93-EB81-F74DB4CB3748}"/>
              </a:ext>
            </a:extLst>
          </p:cNvPr>
          <p:cNvSpPr>
            <a:spLocks noGrp="1"/>
          </p:cNvSpPr>
          <p:nvPr>
            <p:ph idx="1"/>
          </p:nvPr>
        </p:nvSpPr>
        <p:spPr>
          <a:xfrm>
            <a:off x="793660" y="2599509"/>
            <a:ext cx="10143668" cy="3435531"/>
          </a:xfrm>
        </p:spPr>
        <p:txBody>
          <a:bodyPr anchor="ctr">
            <a:normAutofit/>
          </a:bodyPr>
          <a:lstStyle/>
          <a:p>
            <a:r>
              <a:rPr lang="en-US" sz="2000" dirty="0"/>
              <a:t>The behavior and output of the system (the system's behavior and reaction) are important considerations in software </a:t>
            </a:r>
            <a:r>
              <a:rPr lang="en-US" sz="2000" dirty="0" err="1"/>
              <a:t>development.Project</a:t>
            </a:r>
            <a:r>
              <a:rPr lang="en-US" sz="2000" dirty="0"/>
              <a:t>-specific functional needs are more likely to be project-specific, rather than system-wide. As a rule of thumb, functional requirements specify features and functions such as user authentication and access level as well as reporting, transactions, and so on.</a:t>
            </a:r>
          </a:p>
          <a:p>
            <a:r>
              <a:rPr lang="en-US" sz="2000" dirty="0"/>
              <a:t>Non-functional requirements are those that are not specific to a single feature of the product. Rather than being a set of laws to be followed, they are considered as a collection of "best practices" rather than specific directives. Non-functional requirements assist to go above and beyond the essentials and meet or exceed the expectations of the customer, while functional requirements ensure that the application does what it is supposed to do. In economic terminology, "added product value" refers to the characteristics of a product.</a:t>
            </a:r>
          </a:p>
        </p:txBody>
      </p:sp>
    </p:spTree>
    <p:extLst>
      <p:ext uri="{BB962C8B-B14F-4D97-AF65-F5344CB8AC3E}">
        <p14:creationId xmlns:p14="http://schemas.microsoft.com/office/powerpoint/2010/main" val="3224069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34BA77-BCE3-94B8-7830-74D2508B2F45}"/>
              </a:ext>
            </a:extLst>
          </p:cNvPr>
          <p:cNvSpPr>
            <a:spLocks noGrp="1"/>
          </p:cNvSpPr>
          <p:nvPr>
            <p:ph type="title"/>
          </p:nvPr>
        </p:nvSpPr>
        <p:spPr>
          <a:xfrm>
            <a:off x="640080" y="325369"/>
            <a:ext cx="4368602" cy="1956841"/>
          </a:xfrm>
        </p:spPr>
        <p:txBody>
          <a:bodyPr anchor="b">
            <a:normAutofit/>
          </a:bodyPr>
          <a:lstStyle/>
          <a:p>
            <a:r>
              <a:rPr lang="en-US" sz="4200"/>
              <a:t>MEASURING THE SOFTWARE QUALITY</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0AFBC4B-292C-B6C1-86BA-EAC139B641DB}"/>
              </a:ext>
            </a:extLst>
          </p:cNvPr>
          <p:cNvSpPr>
            <a:spLocks noGrp="1"/>
          </p:cNvSpPr>
          <p:nvPr>
            <p:ph idx="1"/>
          </p:nvPr>
        </p:nvSpPr>
        <p:spPr>
          <a:xfrm>
            <a:off x="640080" y="2872899"/>
            <a:ext cx="4243589" cy="3320668"/>
          </a:xfrm>
        </p:spPr>
        <p:txBody>
          <a:bodyPr>
            <a:normAutofit/>
          </a:bodyPr>
          <a:lstStyle/>
          <a:p>
            <a:r>
              <a:rPr lang="en-US" sz="2200"/>
              <a:t>It's interesting to note that quality isn't a yes-or-no issue, but rather one of extent.</a:t>
            </a:r>
          </a:p>
          <a:p>
            <a:endParaRPr lang="en-US" sz="2200"/>
          </a:p>
        </p:txBody>
      </p:sp>
      <p:pic>
        <p:nvPicPr>
          <p:cNvPr id="5" name="Picture 4" descr="Graphical user interface, application&#10;&#10;Description automatically generated">
            <a:extLst>
              <a:ext uri="{FF2B5EF4-FFF2-40B4-BE49-F238E27FC236}">
                <a16:creationId xmlns:a16="http://schemas.microsoft.com/office/drawing/2014/main" id="{6ED73794-3949-C566-774D-C2FC5DB5ABD9}"/>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t="2833" r="1" b="868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10636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9"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3A0EB86-D057-31FE-E8DD-CCB5497FE4A1}"/>
              </a:ext>
            </a:extLst>
          </p:cNvPr>
          <p:cNvSpPr>
            <a:spLocks noGrp="1"/>
          </p:cNvSpPr>
          <p:nvPr>
            <p:ph idx="1"/>
          </p:nvPr>
        </p:nvSpPr>
        <p:spPr>
          <a:xfrm>
            <a:off x="1045028" y="3017522"/>
            <a:ext cx="9941319" cy="3124658"/>
          </a:xfrm>
        </p:spPr>
        <p:txBody>
          <a:bodyPr anchor="ctr">
            <a:normAutofit/>
          </a:bodyPr>
          <a:lstStyle/>
          <a:p>
            <a:r>
              <a:rPr lang="en-US" sz="2000" dirty="0"/>
              <a:t>RELIABILITY:</a:t>
            </a:r>
          </a:p>
          <a:p>
            <a:pPr lvl="1"/>
            <a:r>
              <a:rPr lang="en-US" sz="2000" dirty="0"/>
              <a:t>Under what circumstances does your app work best? If you don't know the answer to this question, you may not know how reliable your app is. For example, a product upgrade or server move might cause an app's reliability to be compromised.</a:t>
            </a:r>
          </a:p>
          <a:p>
            <a:r>
              <a:rPr lang="en-US" sz="2000" dirty="0"/>
              <a:t>USABILITY:</a:t>
            </a:r>
          </a:p>
          <a:p>
            <a:pPr lvl="1"/>
            <a:r>
              <a:rPr lang="en-US" sz="2000" dirty="0"/>
              <a:t>Focus groups are often used to do usability testing, which entails interviewing a representative sample of the intended audience. Users are expected to accomplish a variety of activities in a specified amount of time, which is the foundation for most usability metrics.</a:t>
            </a:r>
          </a:p>
          <a:p>
            <a:pPr lvl="1"/>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008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8A9FD8-2D13-21B6-8B1A-2B2C15C7B798}"/>
              </a:ext>
            </a:extLst>
          </p:cNvPr>
          <p:cNvSpPr>
            <a:spLocks noGrp="1"/>
          </p:cNvSpPr>
          <p:nvPr>
            <p:ph idx="1"/>
          </p:nvPr>
        </p:nvSpPr>
        <p:spPr>
          <a:xfrm>
            <a:off x="616975" y="163974"/>
            <a:ext cx="10515600" cy="2362917"/>
          </a:xfrm>
        </p:spPr>
        <p:txBody>
          <a:bodyPr>
            <a:normAutofit lnSpcReduction="10000"/>
          </a:bodyPr>
          <a:lstStyle/>
          <a:p>
            <a:r>
              <a:rPr lang="en-US" dirty="0"/>
              <a:t>PERFORMANCE EFFIENCY:</a:t>
            </a:r>
          </a:p>
          <a:p>
            <a:pPr lvl="1"/>
            <a:r>
              <a:rPr lang="en-US" dirty="0"/>
              <a:t>The following qualities may be used to measure efficiency:</a:t>
            </a:r>
          </a:p>
          <a:p>
            <a:pPr lvl="2"/>
            <a:r>
              <a:rPr lang="en-US" dirty="0"/>
              <a:t>Stress testing.... Stress testing is similar to load testing in that it identifies the point at which the system can no longer function (not the point of performance decrease).</a:t>
            </a:r>
          </a:p>
          <a:p>
            <a:pPr lvl="2"/>
            <a:r>
              <a:rPr lang="en-US" dirty="0"/>
              <a:t>Soak testing. To test the system's endurance, the load is delivered continuously for an extended period of time. Instead of where, it addresses a more fundamental question: when?</a:t>
            </a:r>
          </a:p>
        </p:txBody>
      </p:sp>
      <p:sp>
        <p:nvSpPr>
          <p:cNvPr id="4" name="Content Placeholder 2">
            <a:extLst>
              <a:ext uri="{FF2B5EF4-FFF2-40B4-BE49-F238E27FC236}">
                <a16:creationId xmlns:a16="http://schemas.microsoft.com/office/drawing/2014/main" id="{C9B9D88D-F506-96B8-AF73-84D6146F5E07}"/>
              </a:ext>
            </a:extLst>
          </p:cNvPr>
          <p:cNvSpPr txBox="1">
            <a:spLocks/>
          </p:cNvSpPr>
          <p:nvPr/>
        </p:nvSpPr>
        <p:spPr>
          <a:xfrm>
            <a:off x="616975" y="2247541"/>
            <a:ext cx="10515600" cy="2362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Maintainability: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Your app's maintainability is strongly influenced by the technological stack and programming languages you choose at the beginning of development. This may happen if you have a huge amount of legacy code or code that is generally poorly written. Your ability to transfer the maintenance of your software from one development team to another would be affected by this.</a:t>
            </a:r>
          </a:p>
        </p:txBody>
      </p:sp>
      <p:sp>
        <p:nvSpPr>
          <p:cNvPr id="5" name="Content Placeholder 2">
            <a:extLst>
              <a:ext uri="{FF2B5EF4-FFF2-40B4-BE49-F238E27FC236}">
                <a16:creationId xmlns:a16="http://schemas.microsoft.com/office/drawing/2014/main" id="{FCB85D2E-3AA3-192E-7080-3470B4FE0F5E}"/>
              </a:ext>
            </a:extLst>
          </p:cNvPr>
          <p:cNvSpPr txBox="1">
            <a:spLocks/>
          </p:cNvSpPr>
          <p:nvPr/>
        </p:nvSpPr>
        <p:spPr>
          <a:xfrm>
            <a:off x="616975" y="4495083"/>
            <a:ext cx="10515600" cy="2362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Rate of delivery: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DevOps adoption at your company has a direct impact on the frequency of delivery, according to contemporary requirements. To ensure bug-free product updates, the CI/CD pipeline is a must-have tool. As a general rule, the frequency with which your updates are sent to your customers is a good indicator of the delivery rate. Straightforward and to the point.</a:t>
            </a:r>
          </a:p>
        </p:txBody>
      </p:sp>
    </p:spTree>
    <p:extLst>
      <p:ext uri="{BB962C8B-B14F-4D97-AF65-F5344CB8AC3E}">
        <p14:creationId xmlns:p14="http://schemas.microsoft.com/office/powerpoint/2010/main" val="2238082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6846A-030F-09CE-A080-1DB141DD1D28}"/>
              </a:ext>
            </a:extLst>
          </p:cNvPr>
          <p:cNvSpPr>
            <a:spLocks noGrp="1"/>
          </p:cNvSpPr>
          <p:nvPr>
            <p:ph type="title"/>
          </p:nvPr>
        </p:nvSpPr>
        <p:spPr>
          <a:xfrm>
            <a:off x="1043631" y="809898"/>
            <a:ext cx="9942716" cy="1554480"/>
          </a:xfrm>
        </p:spPr>
        <p:txBody>
          <a:bodyPr anchor="ctr">
            <a:normAutofit/>
          </a:bodyPr>
          <a:lstStyle/>
          <a:p>
            <a:r>
              <a:rPr lang="en-US" sz="4800" i="0">
                <a:latin typeface="Times New Roman" panose="02020603050405020304" pitchFamily="18" charset="0"/>
                <a:cs typeface="Times New Roman" panose="02020603050405020304" pitchFamily="18" charset="0"/>
              </a:rPr>
              <a:t>Transparency software quality</a:t>
            </a:r>
            <a:endParaRPr lang="en-US" sz="4800"/>
          </a:p>
        </p:txBody>
      </p:sp>
      <p:sp>
        <p:nvSpPr>
          <p:cNvPr id="3" name="Content Placeholder 2">
            <a:extLst>
              <a:ext uri="{FF2B5EF4-FFF2-40B4-BE49-F238E27FC236}">
                <a16:creationId xmlns:a16="http://schemas.microsoft.com/office/drawing/2014/main" id="{3031AE3A-FA4F-F910-8CEC-8C39BED8EFBC}"/>
              </a:ext>
            </a:extLst>
          </p:cNvPr>
          <p:cNvSpPr>
            <a:spLocks noGrp="1"/>
          </p:cNvSpPr>
          <p:nvPr>
            <p:ph idx="1"/>
          </p:nvPr>
        </p:nvSpPr>
        <p:spPr>
          <a:xfrm>
            <a:off x="1045028" y="3017522"/>
            <a:ext cx="9941319" cy="3124658"/>
          </a:xfrm>
        </p:spPr>
        <p:txBody>
          <a:bodyPr anchor="ctr">
            <a:normAutofit/>
          </a:bodyPr>
          <a:lstStyle/>
          <a:p>
            <a:r>
              <a:rPr lang="en-US" sz="1700" i="0">
                <a:latin typeface="Times New Roman" panose="02020603050405020304" pitchFamily="18" charset="0"/>
                <a:cs typeface="Times New Roman" panose="02020603050405020304" pitchFamily="18" charset="0"/>
              </a:rPr>
              <a:t>External quality:</a:t>
            </a:r>
            <a:br>
              <a:rPr lang="en-US" sz="1700" i="0">
                <a:latin typeface="Times New Roman" panose="02020603050405020304" pitchFamily="18" charset="0"/>
                <a:cs typeface="Times New Roman" panose="02020603050405020304" pitchFamily="18" charset="0"/>
              </a:rPr>
            </a:br>
            <a:r>
              <a:rPr lang="en-US" sz="1700" i="0">
                <a:latin typeface="Times New Roman" panose="02020603050405020304" pitchFamily="18" charset="0"/>
                <a:cs typeface="Times New Roman" panose="02020603050405020304" pitchFamily="18" charset="0"/>
              </a:rPr>
              <a:t>Software will be available  for Android and IOS . There are some attributes of software “Transparency”. For example : user can contact for customer support, user can send images, videos, and audio recordings, user can not delete the messages. At the moment we did not add feature tests, QA or customer feedback to our software, because of this we can not measure the external quality of software. We added only customer support which helps to customer if there is some problem with software. </a:t>
            </a:r>
            <a:br>
              <a:rPr lang="en-US" sz="1700" i="0">
                <a:latin typeface="Times New Roman" panose="02020603050405020304" pitchFamily="18" charset="0"/>
                <a:cs typeface="Times New Roman" panose="02020603050405020304" pitchFamily="18" charset="0"/>
              </a:rPr>
            </a:br>
            <a:br>
              <a:rPr lang="en-US" sz="1700" i="0">
                <a:latin typeface="Times New Roman" panose="02020603050405020304" pitchFamily="18" charset="0"/>
                <a:cs typeface="Times New Roman" panose="02020603050405020304" pitchFamily="18" charset="0"/>
              </a:rPr>
            </a:br>
            <a:r>
              <a:rPr lang="en-US" sz="1700" i="0">
                <a:latin typeface="Times New Roman" panose="02020603050405020304" pitchFamily="18" charset="0"/>
                <a:cs typeface="Times New Roman" panose="02020603050405020304" pitchFamily="18" charset="0"/>
              </a:rPr>
              <a:t>Internal quality:</a:t>
            </a:r>
            <a:br>
              <a:rPr lang="en-US" sz="1700" i="0">
                <a:latin typeface="Times New Roman" panose="02020603050405020304" pitchFamily="18" charset="0"/>
                <a:cs typeface="Times New Roman" panose="02020603050405020304" pitchFamily="18" charset="0"/>
              </a:rPr>
            </a:br>
            <a:r>
              <a:rPr lang="en-US" sz="1700" i="0">
                <a:latin typeface="Times New Roman" panose="02020603050405020304" pitchFamily="18" charset="0"/>
                <a:cs typeface="Times New Roman" panose="02020603050405020304" pitchFamily="18" charset="0"/>
              </a:rPr>
              <a:t>As this mostly theoretical assignment, our software do not have any codes, but we want to use the Android Studio, C</a:t>
            </a:r>
            <a:r>
              <a:rPr lang="en-GB" sz="1700" i="0">
                <a:latin typeface="Times New Roman" panose="02020603050405020304" pitchFamily="18" charset="0"/>
                <a:cs typeface="Times New Roman" panose="02020603050405020304" pitchFamily="18" charset="0"/>
              </a:rPr>
              <a:t>#</a:t>
            </a:r>
            <a:r>
              <a:rPr lang="en-US" sz="1700" i="0">
                <a:latin typeface="Times New Roman" panose="02020603050405020304" pitchFamily="18" charset="0"/>
                <a:cs typeface="Times New Roman" panose="02020603050405020304" pitchFamily="18" charset="0"/>
              </a:rPr>
              <a:t> to create the software.  </a:t>
            </a:r>
            <a:br>
              <a:rPr lang="en-US" sz="1700" i="0">
                <a:latin typeface="Times New Roman" panose="02020603050405020304" pitchFamily="18" charset="0"/>
                <a:cs typeface="Times New Roman" panose="02020603050405020304" pitchFamily="18" charset="0"/>
              </a:rPr>
            </a:br>
            <a:endParaRPr lang="en-US" sz="17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95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7ABC-6ABE-BEF5-EDE5-A3E681713DC9}"/>
              </a:ext>
            </a:extLst>
          </p:cNvPr>
          <p:cNvSpPr>
            <a:spLocks noGrp="1"/>
          </p:cNvSpPr>
          <p:nvPr>
            <p:ph type="title"/>
          </p:nvPr>
        </p:nvSpPr>
        <p:spPr/>
        <p:txBody>
          <a:bodyPr/>
          <a:lstStyle/>
          <a:p>
            <a:r>
              <a:rPr lang="en-US"/>
              <a:t>REFERENCES</a:t>
            </a:r>
            <a:endParaRPr lang="en-US" dirty="0"/>
          </a:p>
        </p:txBody>
      </p:sp>
      <p:graphicFrame>
        <p:nvGraphicFramePr>
          <p:cNvPr id="7" name="Content Placeholder 2">
            <a:extLst>
              <a:ext uri="{FF2B5EF4-FFF2-40B4-BE49-F238E27FC236}">
                <a16:creationId xmlns:a16="http://schemas.microsoft.com/office/drawing/2014/main" id="{6BEEABC7-41A9-A8DB-86B4-A308150B97C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622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4B08A-181C-9FCB-8871-ABA530F1D3CC}"/>
              </a:ext>
            </a:extLst>
          </p:cNvPr>
          <p:cNvSpPr>
            <a:spLocks noGrp="1"/>
          </p:cNvSpPr>
          <p:nvPr>
            <p:ph type="ctrTitle"/>
          </p:nvPr>
        </p:nvSpPr>
        <p:spPr/>
        <p:txBody>
          <a:bodyPr/>
          <a:lstStyle/>
          <a:p>
            <a:r>
              <a:rPr lang="en-US" dirty="0"/>
              <a:t>Applied system software</a:t>
            </a:r>
            <a:br>
              <a:rPr lang="en-US" dirty="0"/>
            </a:br>
            <a:r>
              <a:rPr lang="en-US" dirty="0" err="1"/>
              <a:t>Software</a:t>
            </a:r>
            <a:r>
              <a:rPr lang="en-US" dirty="0"/>
              <a:t> testing</a:t>
            </a:r>
          </a:p>
        </p:txBody>
      </p:sp>
      <p:sp>
        <p:nvSpPr>
          <p:cNvPr id="3" name="Subtitle 2">
            <a:extLst>
              <a:ext uri="{FF2B5EF4-FFF2-40B4-BE49-F238E27FC236}">
                <a16:creationId xmlns:a16="http://schemas.microsoft.com/office/drawing/2014/main" id="{AA7A4CEA-35B6-6F1F-61DC-138E0F648914}"/>
              </a:ext>
            </a:extLst>
          </p:cNvPr>
          <p:cNvSpPr>
            <a:spLocks noGrp="1"/>
          </p:cNvSpPr>
          <p:nvPr>
            <p:ph type="subTitle" idx="1"/>
          </p:nvPr>
        </p:nvSpPr>
        <p:spPr/>
        <p:txBody>
          <a:bodyPr/>
          <a:lstStyle/>
          <a:p>
            <a:r>
              <a:rPr lang="en-US" dirty="0"/>
              <a:t>Kanan Sharifov 191ADB053</a:t>
            </a:r>
          </a:p>
        </p:txBody>
      </p:sp>
    </p:spTree>
    <p:extLst>
      <p:ext uri="{BB962C8B-B14F-4D97-AF65-F5344CB8AC3E}">
        <p14:creationId xmlns:p14="http://schemas.microsoft.com/office/powerpoint/2010/main" val="3438770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FEA6E38-E7F9-86C0-C6DB-24B0BAA23FBA}"/>
              </a:ext>
            </a:extLst>
          </p:cNvPr>
          <p:cNvSpPr>
            <a:spLocks noGrp="1"/>
          </p:cNvSpPr>
          <p:nvPr>
            <p:ph type="title"/>
          </p:nvPr>
        </p:nvSpPr>
        <p:spPr>
          <a:xfrm>
            <a:off x="2231136" y="467418"/>
            <a:ext cx="7729728" cy="1188720"/>
          </a:xfrm>
          <a:solidFill>
            <a:srgbClr val="FFFFFF"/>
          </a:solidFill>
        </p:spPr>
        <p:txBody>
          <a:bodyPr>
            <a:normAutofit/>
          </a:bodyPr>
          <a:lstStyle/>
          <a:p>
            <a:r>
              <a:rPr lang="en-US" dirty="0"/>
              <a:t>What is software testing and why we should use it?</a:t>
            </a:r>
          </a:p>
        </p:txBody>
      </p:sp>
      <p:sp>
        <p:nvSpPr>
          <p:cNvPr id="3" name="Content Placeholder 2">
            <a:extLst>
              <a:ext uri="{FF2B5EF4-FFF2-40B4-BE49-F238E27FC236}">
                <a16:creationId xmlns:a16="http://schemas.microsoft.com/office/drawing/2014/main" id="{B1B9EAAE-317F-FD25-E3DB-253E34930484}"/>
              </a:ext>
            </a:extLst>
          </p:cNvPr>
          <p:cNvSpPr>
            <a:spLocks noGrp="1"/>
          </p:cNvSpPr>
          <p:nvPr>
            <p:ph idx="1"/>
          </p:nvPr>
        </p:nvSpPr>
        <p:spPr>
          <a:xfrm>
            <a:off x="1706062" y="2291262"/>
            <a:ext cx="8779512" cy="2879256"/>
          </a:xfrm>
        </p:spPr>
        <p:txBody>
          <a:bodyPr>
            <a:normAutofit fontScale="77500" lnSpcReduction="20000"/>
          </a:bodyPr>
          <a:lstStyle/>
          <a:p>
            <a:pPr marL="0" indent="0">
              <a:lnSpc>
                <a:spcPct val="90000"/>
              </a:lnSpc>
              <a:spcAft>
                <a:spcPts val="800"/>
              </a:spcAft>
              <a:buNone/>
            </a:pPr>
            <a:r>
              <a:rPr lang="en-US" sz="2200" dirty="0">
                <a:solidFill>
                  <a:srgbClr val="404040"/>
                </a:solidFill>
                <a:effectLst/>
                <a:ea typeface="Calibri" panose="020F0502020204030204" pitchFamily="34" charset="0"/>
                <a:cs typeface="Times New Roman" panose="02020603050405020304" pitchFamily="18" charset="0"/>
              </a:rPr>
              <a:t>Software testing is about checking if the software works properly and if it meets the written requirements specifications.</a:t>
            </a:r>
          </a:p>
          <a:p>
            <a:pPr marL="0" indent="0">
              <a:lnSpc>
                <a:spcPct val="90000"/>
              </a:lnSpc>
              <a:spcAft>
                <a:spcPts val="800"/>
              </a:spcAft>
              <a:buNone/>
            </a:pPr>
            <a:r>
              <a:rPr lang="en-US" sz="2200" dirty="0">
                <a:solidFill>
                  <a:srgbClr val="404040"/>
                </a:solidFill>
                <a:effectLst/>
                <a:ea typeface="Calibri" panose="020F0502020204030204" pitchFamily="34" charset="0"/>
                <a:cs typeface="Times New Roman" panose="02020603050405020304" pitchFamily="18" charset="0"/>
              </a:rPr>
              <a:t>The basic goals of software tests are to eliminate bugs and to enhance various aspects of the software, such as performance, user experience, security, and so on. A great deal of testing can amazingly improve the overall quality of the software, which will lead to great customer satisfaction.</a:t>
            </a:r>
          </a:p>
          <a:p>
            <a:pPr marL="0" indent="0">
              <a:lnSpc>
                <a:spcPct val="90000"/>
              </a:lnSpc>
              <a:spcAft>
                <a:spcPts val="800"/>
              </a:spcAft>
              <a:buNone/>
            </a:pPr>
            <a:r>
              <a:rPr lang="en-US" sz="2200" dirty="0">
                <a:solidFill>
                  <a:srgbClr val="404040"/>
                </a:solidFill>
                <a:effectLst/>
                <a:ea typeface="Calibri" panose="020F0502020204030204" pitchFamily="34" charset="0"/>
                <a:cs typeface="Times New Roman" panose="02020603050405020304" pitchFamily="18" charset="0"/>
              </a:rPr>
              <a:t>Nowadays, software applications are used everywhere -- hospital, traffic, shops, business organizations, etc. So not testing the software at all is dangerous. It’s dangerous in the sense that it can cause severe harm, such as security breach, loss of money, and even deaths in some cases. Delivering or launching an application without testing it very well will cause many small or big problems for the users.</a:t>
            </a:r>
          </a:p>
          <a:p>
            <a:pPr>
              <a:lnSpc>
                <a:spcPct val="90000"/>
              </a:lnSpc>
            </a:pPr>
            <a:endParaRPr lang="en-US" sz="1400" dirty="0">
              <a:solidFill>
                <a:srgbClr val="404040"/>
              </a:solidFill>
            </a:endParaRPr>
          </a:p>
        </p:txBody>
      </p:sp>
    </p:spTree>
    <p:extLst>
      <p:ext uri="{BB962C8B-B14F-4D97-AF65-F5344CB8AC3E}">
        <p14:creationId xmlns:p14="http://schemas.microsoft.com/office/powerpoint/2010/main" val="135923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E365339-C250-C153-ADD8-3A01C3A4FBB7}"/>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en-US" dirty="0">
                <a:solidFill>
                  <a:srgbClr val="404040"/>
                </a:solidFill>
              </a:rPr>
              <a:t>Types of software testing</a:t>
            </a:r>
          </a:p>
        </p:txBody>
      </p:sp>
      <p:sp>
        <p:nvSpPr>
          <p:cNvPr id="3" name="Content Placeholder 2">
            <a:extLst>
              <a:ext uri="{FF2B5EF4-FFF2-40B4-BE49-F238E27FC236}">
                <a16:creationId xmlns:a16="http://schemas.microsoft.com/office/drawing/2014/main" id="{8A44BD2C-CBB3-0D24-18D5-337DE7A45C57}"/>
              </a:ext>
            </a:extLst>
          </p:cNvPr>
          <p:cNvSpPr>
            <a:spLocks noGrp="1"/>
          </p:cNvSpPr>
          <p:nvPr>
            <p:ph idx="1"/>
          </p:nvPr>
        </p:nvSpPr>
        <p:spPr>
          <a:xfrm>
            <a:off x="2729948" y="2638045"/>
            <a:ext cx="6732104" cy="1535122"/>
          </a:xfrm>
        </p:spPr>
        <p:txBody>
          <a:bodyPr>
            <a:normAutofit/>
          </a:bodyPr>
          <a:lstStyle/>
          <a:p>
            <a:pPr marL="0" indent="0">
              <a:buNone/>
            </a:pPr>
            <a:r>
              <a:rPr lang="en-US" sz="2000" dirty="0">
                <a:effectLst/>
                <a:ea typeface="Calibri" panose="020F0502020204030204" pitchFamily="34" charset="0"/>
                <a:cs typeface="Times New Roman" panose="02020603050405020304" pitchFamily="18" charset="0"/>
              </a:rPr>
              <a:t>Software testing is generally classified into two main broad categories: </a:t>
            </a:r>
            <a:r>
              <a:rPr lang="en-US" sz="2000" b="1" dirty="0">
                <a:effectLst/>
                <a:ea typeface="Calibri" panose="020F0502020204030204" pitchFamily="34" charset="0"/>
                <a:cs typeface="Times New Roman" panose="02020603050405020304" pitchFamily="18" charset="0"/>
              </a:rPr>
              <a:t>functional testing</a:t>
            </a:r>
            <a:r>
              <a:rPr lang="en-US" sz="2000" dirty="0">
                <a:effectLst/>
                <a:ea typeface="Calibri" panose="020F0502020204030204" pitchFamily="34" charset="0"/>
                <a:cs typeface="Times New Roman" panose="02020603050405020304" pitchFamily="18" charset="0"/>
              </a:rPr>
              <a:t> and </a:t>
            </a:r>
            <a:r>
              <a:rPr lang="en-US" sz="2000" b="1" dirty="0">
                <a:effectLst/>
                <a:ea typeface="Calibri" panose="020F0502020204030204" pitchFamily="34" charset="0"/>
                <a:cs typeface="Times New Roman" panose="02020603050405020304" pitchFamily="18" charset="0"/>
              </a:rPr>
              <a:t>non-functional testing</a:t>
            </a:r>
            <a:r>
              <a:rPr lang="en-US" sz="2000" dirty="0">
                <a:effectLst/>
                <a:ea typeface="Calibri" panose="020F0502020204030204" pitchFamily="34" charset="0"/>
                <a:cs typeface="Times New Roman" panose="02020603050405020304" pitchFamily="18" charset="0"/>
              </a:rPr>
              <a:t>. There is also another general type of testing called maintenance testing.</a:t>
            </a:r>
          </a:p>
          <a:p>
            <a:pPr marL="0" indent="0">
              <a:buNone/>
            </a:pPr>
            <a:endParaRPr lang="en-US" dirty="0"/>
          </a:p>
        </p:txBody>
      </p:sp>
    </p:spTree>
    <p:extLst>
      <p:ext uri="{BB962C8B-B14F-4D97-AF65-F5344CB8AC3E}">
        <p14:creationId xmlns:p14="http://schemas.microsoft.com/office/powerpoint/2010/main" val="11222048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DC142-9197-C4C3-481F-E1BADD50605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Creator user persona</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D26074D8-4271-241B-251B-BFE9F74102E3}"/>
              </a:ext>
            </a:extLst>
          </p:cNvPr>
          <p:cNvGraphicFramePr>
            <a:graphicFrameLocks noGrp="1"/>
          </p:cNvGraphicFramePr>
          <p:nvPr>
            <p:ph idx="1"/>
            <p:extLst>
              <p:ext uri="{D42A27DB-BD31-4B8C-83A1-F6EECF244321}">
                <p14:modId xmlns:p14="http://schemas.microsoft.com/office/powerpoint/2010/main" val="284125127"/>
              </p:ext>
            </p:extLst>
          </p:nvPr>
        </p:nvGraphicFramePr>
        <p:xfrm>
          <a:off x="5019869" y="550505"/>
          <a:ext cx="6904652" cy="5598367"/>
        </p:xfrm>
        <a:graphic>
          <a:graphicData uri="http://schemas.openxmlformats.org/drawingml/2006/table">
            <a:tbl>
              <a:tblPr firstRow="1" bandRow="1">
                <a:tableStyleId>{8EC20E35-A176-4012-BC5E-935CFFF8708E}</a:tableStyleId>
              </a:tblPr>
              <a:tblGrid>
                <a:gridCol w="2278206">
                  <a:extLst>
                    <a:ext uri="{9D8B030D-6E8A-4147-A177-3AD203B41FA5}">
                      <a16:colId xmlns:a16="http://schemas.microsoft.com/office/drawing/2014/main" val="2490806602"/>
                    </a:ext>
                  </a:extLst>
                </a:gridCol>
                <a:gridCol w="2276455">
                  <a:extLst>
                    <a:ext uri="{9D8B030D-6E8A-4147-A177-3AD203B41FA5}">
                      <a16:colId xmlns:a16="http://schemas.microsoft.com/office/drawing/2014/main" val="1199737558"/>
                    </a:ext>
                  </a:extLst>
                </a:gridCol>
                <a:gridCol w="2349991">
                  <a:extLst>
                    <a:ext uri="{9D8B030D-6E8A-4147-A177-3AD203B41FA5}">
                      <a16:colId xmlns:a16="http://schemas.microsoft.com/office/drawing/2014/main" val="3235651957"/>
                    </a:ext>
                  </a:extLst>
                </a:gridCol>
              </a:tblGrid>
              <a:tr h="651471">
                <a:tc gridSpan="3">
                  <a:txBody>
                    <a:bodyPr/>
                    <a:lstStyle/>
                    <a:p>
                      <a:pPr algn="ctr"/>
                      <a:r>
                        <a:rPr lang="en-US" sz="1800" b="1" u="none" strike="noStrike" kern="1200" baseline="0">
                          <a:solidFill>
                            <a:schemeClr val="lt1"/>
                          </a:solidFill>
                        </a:rPr>
                        <a:t>User’s Persona Parameters</a:t>
                      </a:r>
                      <a:endParaRPr lang="en-US" sz="1800"/>
                    </a:p>
                  </a:txBody>
                  <a:tcPr marL="90523" marR="90523" marT="45261" marB="45261"/>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268547088"/>
                  </a:ext>
                </a:extLst>
              </a:tr>
              <a:tr h="610342">
                <a:tc>
                  <a:txBody>
                    <a:bodyPr/>
                    <a:lstStyle/>
                    <a:p>
                      <a:pPr rtl="0" fontAlgn="t">
                        <a:spcBef>
                          <a:spcPts val="0"/>
                        </a:spcBef>
                        <a:spcAft>
                          <a:spcPts val="0"/>
                        </a:spcAft>
                      </a:pPr>
                      <a:r>
                        <a:rPr lang="en-US" sz="1400" b="1" u="none" strike="noStrike">
                          <a:solidFill>
                            <a:srgbClr val="000000"/>
                          </a:solidFill>
                          <a:effectLst/>
                        </a:rPr>
                        <a:t>User Persona</a:t>
                      </a:r>
                      <a:endParaRPr lang="en-US" sz="1800">
                        <a:effectLst/>
                      </a:endParaRPr>
                    </a:p>
                  </a:txBody>
                  <a:tcPr marL="62863" marR="62863" marT="62863" marB="62863"/>
                </a:tc>
                <a:tc>
                  <a:txBody>
                    <a:bodyPr/>
                    <a:lstStyle/>
                    <a:p>
                      <a:pPr rtl="0" fontAlgn="t">
                        <a:spcBef>
                          <a:spcPts val="0"/>
                        </a:spcBef>
                        <a:spcAft>
                          <a:spcPts val="0"/>
                        </a:spcAft>
                      </a:pPr>
                      <a:r>
                        <a:rPr lang="en-US" sz="1400" b="1" u="none" strike="noStrike">
                          <a:solidFill>
                            <a:srgbClr val="000000"/>
                          </a:solidFill>
                          <a:effectLst/>
                        </a:rPr>
                        <a:t>Environment </a:t>
                      </a:r>
                      <a:endParaRPr lang="en-US" sz="1800">
                        <a:effectLst/>
                      </a:endParaRPr>
                    </a:p>
                  </a:txBody>
                  <a:tcPr marL="62863" marR="62863" marT="62863" marB="62863"/>
                </a:tc>
                <a:tc>
                  <a:txBody>
                    <a:bodyPr/>
                    <a:lstStyle/>
                    <a:p>
                      <a:pPr rtl="0" fontAlgn="t">
                        <a:spcBef>
                          <a:spcPts val="0"/>
                        </a:spcBef>
                        <a:spcAft>
                          <a:spcPts val="0"/>
                        </a:spcAft>
                      </a:pPr>
                      <a:r>
                        <a:rPr lang="en-US" sz="1400" b="1" u="none" strike="noStrike" dirty="0">
                          <a:solidFill>
                            <a:srgbClr val="000000"/>
                          </a:solidFill>
                          <a:effectLst/>
                        </a:rPr>
                        <a:t>Tasks</a:t>
                      </a:r>
                      <a:endParaRPr lang="en-US" sz="1800" dirty="0">
                        <a:effectLst/>
                      </a:endParaRPr>
                    </a:p>
                  </a:txBody>
                  <a:tcPr marL="62863" marR="62863" marT="62863" marB="62863"/>
                </a:tc>
                <a:extLst>
                  <a:ext uri="{0D108BD9-81ED-4DB2-BD59-A6C34878D82A}">
                    <a16:rowId xmlns:a16="http://schemas.microsoft.com/office/drawing/2014/main" val="3334761452"/>
                  </a:ext>
                </a:extLst>
              </a:tr>
              <a:tr h="4336554">
                <a:tc>
                  <a:txBody>
                    <a:bodyPr/>
                    <a:lstStyle/>
                    <a:p>
                      <a:pPr rtl="0" fontAlgn="t">
                        <a:spcBef>
                          <a:spcPts val="0"/>
                        </a:spcBef>
                        <a:spcAft>
                          <a:spcPts val="0"/>
                        </a:spcAft>
                      </a:pPr>
                      <a:r>
                        <a:rPr lang="en-US" sz="1400" b="0" u="none" strike="noStrike" dirty="0">
                          <a:solidFill>
                            <a:srgbClr val="000000"/>
                          </a:solidFill>
                          <a:effectLst/>
                        </a:rPr>
                        <a:t>Ages: 20-60</a:t>
                      </a:r>
                      <a:endParaRPr lang="en-US" sz="1400" dirty="0">
                        <a:effectLst/>
                      </a:endParaRPr>
                    </a:p>
                    <a:p>
                      <a:pPr rtl="0" fontAlgn="t">
                        <a:spcBef>
                          <a:spcPts val="0"/>
                        </a:spcBef>
                        <a:spcAft>
                          <a:spcPts val="0"/>
                        </a:spcAft>
                      </a:pPr>
                      <a:r>
                        <a:rPr lang="en-US" sz="1400" b="0" u="none" strike="noStrike" dirty="0">
                          <a:solidFill>
                            <a:srgbClr val="000000"/>
                          </a:solidFill>
                          <a:effectLst/>
                        </a:rPr>
                        <a:t>Gender: not important.</a:t>
                      </a:r>
                      <a:endParaRPr lang="en-US" sz="1400" dirty="0">
                        <a:effectLst/>
                      </a:endParaRPr>
                    </a:p>
                    <a:p>
                      <a:pPr rtl="0" fontAlgn="t">
                        <a:spcBef>
                          <a:spcPts val="0"/>
                        </a:spcBef>
                        <a:spcAft>
                          <a:spcPts val="0"/>
                        </a:spcAft>
                      </a:pPr>
                      <a:r>
                        <a:rPr lang="en-US" sz="1400" b="0" u="none" strike="noStrike" dirty="0">
                          <a:solidFill>
                            <a:srgbClr val="000000"/>
                          </a:solidFill>
                          <a:effectLst/>
                        </a:rPr>
                        <a:t>Occupation: influencers, politicians, businessmen.</a:t>
                      </a:r>
                      <a:endParaRPr lang="en-US" sz="1400" dirty="0">
                        <a:effectLst/>
                      </a:endParaRPr>
                    </a:p>
                    <a:p>
                      <a:pPr rtl="0" fontAlgn="t">
                        <a:spcBef>
                          <a:spcPts val="0"/>
                        </a:spcBef>
                        <a:spcAft>
                          <a:spcPts val="0"/>
                        </a:spcAft>
                      </a:pPr>
                      <a:r>
                        <a:rPr lang="en-US" sz="1400" b="0" u="none" strike="noStrike" dirty="0">
                          <a:solidFill>
                            <a:srgbClr val="000000"/>
                          </a:solidFill>
                          <a:effectLst/>
                        </a:rPr>
                        <a:t>Goal and tasks: earn followers and trust, and build the image. </a:t>
                      </a:r>
                      <a:endParaRPr lang="en-US" sz="1400" dirty="0">
                        <a:effectLst/>
                      </a:endParaRPr>
                    </a:p>
                    <a:p>
                      <a:pPr rtl="0" fontAlgn="t">
                        <a:spcBef>
                          <a:spcPts val="0"/>
                        </a:spcBef>
                        <a:spcAft>
                          <a:spcPts val="0"/>
                        </a:spcAft>
                      </a:pPr>
                      <a:r>
                        <a:rPr lang="en-US" sz="1400" b="0" u="none" strike="noStrike" dirty="0">
                          <a:solidFill>
                            <a:srgbClr val="000000"/>
                          </a:solidFill>
                          <a:effectLst/>
                        </a:rPr>
                        <a:t>Motivation: it could earn money for businesses and influencers and raise ratings for politicians.</a:t>
                      </a:r>
                      <a:endParaRPr lang="en-US" sz="1400" dirty="0">
                        <a:effectLst/>
                      </a:endParaRPr>
                    </a:p>
                    <a:p>
                      <a:pPr rtl="0" fontAlgn="t">
                        <a:spcBef>
                          <a:spcPts val="0"/>
                        </a:spcBef>
                        <a:spcAft>
                          <a:spcPts val="0"/>
                        </a:spcAft>
                      </a:pPr>
                      <a:r>
                        <a:rPr lang="en-US" sz="1400" b="0" u="none" strike="noStrike" dirty="0">
                          <a:solidFill>
                            <a:srgbClr val="000000"/>
                          </a:solidFill>
                          <a:effectLst/>
                        </a:rPr>
                        <a:t>Fears: the possibility of failure, to expose private data that should not be exposed.</a:t>
                      </a:r>
                      <a:endParaRPr lang="en-US" sz="1400" dirty="0">
                        <a:effectLst/>
                      </a:endParaRPr>
                    </a:p>
                    <a:p>
                      <a:pPr rtl="0" fontAlgn="t">
                        <a:spcBef>
                          <a:spcPts val="0"/>
                        </a:spcBef>
                        <a:spcAft>
                          <a:spcPts val="0"/>
                        </a:spcAft>
                      </a:pPr>
                      <a:r>
                        <a:rPr lang="en-US" sz="1400" b="0" u="none" strike="noStrike" dirty="0">
                          <a:solidFill>
                            <a:srgbClr val="000000"/>
                          </a:solidFill>
                          <a:effectLst/>
                        </a:rPr>
                        <a:t>Expectations: usage of the software to build social image and trust of society.</a:t>
                      </a:r>
                      <a:endParaRPr lang="en-US" sz="1400" dirty="0">
                        <a:effectLst/>
                      </a:endParaRPr>
                    </a:p>
                  </a:txBody>
                  <a:tcPr marL="62863" marR="62863" marT="62863" marB="62863"/>
                </a:tc>
                <a:tc>
                  <a:txBody>
                    <a:bodyPr/>
                    <a:lstStyle/>
                    <a:p>
                      <a:pPr rtl="0" fontAlgn="t">
                        <a:spcBef>
                          <a:spcPts val="0"/>
                        </a:spcBef>
                        <a:spcAft>
                          <a:spcPts val="0"/>
                        </a:spcAft>
                      </a:pPr>
                      <a:r>
                        <a:rPr lang="en-US" sz="1400" b="0" u="none" strike="noStrike" dirty="0">
                          <a:solidFill>
                            <a:srgbClr val="000000"/>
                          </a:solidFill>
                          <a:effectLst/>
                        </a:rPr>
                        <a:t>Context of usage:</a:t>
                      </a:r>
                      <a:endParaRPr lang="en-US" sz="1400" dirty="0">
                        <a:effectLst/>
                      </a:endParaRPr>
                    </a:p>
                    <a:p>
                      <a:pPr rtl="0" fontAlgn="t">
                        <a:spcBef>
                          <a:spcPts val="0"/>
                        </a:spcBef>
                        <a:spcAft>
                          <a:spcPts val="0"/>
                        </a:spcAft>
                      </a:pPr>
                      <a:r>
                        <a:rPr lang="en-US" sz="1400" b="0" u="none" strike="noStrike" dirty="0">
                          <a:solidFill>
                            <a:srgbClr val="000000"/>
                          </a:solidFill>
                          <a:effectLst/>
                        </a:rPr>
                        <a:t>regular updates, or when needed, the location of usage is unimportant as the soft is available on mobile.</a:t>
                      </a:r>
                      <a:endParaRPr lang="en-US" sz="1400" dirty="0">
                        <a:effectLst/>
                      </a:endParaRPr>
                    </a:p>
                    <a:p>
                      <a:pPr fontAlgn="t"/>
                      <a:br>
                        <a:rPr lang="en-US" sz="1400" dirty="0">
                          <a:effectLst/>
                        </a:rPr>
                      </a:br>
                      <a:endParaRPr lang="en-US" sz="1400" dirty="0">
                        <a:effectLst/>
                      </a:endParaRPr>
                    </a:p>
                  </a:txBody>
                  <a:tcPr marL="62863" marR="62863" marT="62863" marB="62863"/>
                </a:tc>
                <a:tc>
                  <a:txBody>
                    <a:bodyPr/>
                    <a:lstStyle/>
                    <a:p>
                      <a:pPr rtl="0" fontAlgn="t">
                        <a:spcBef>
                          <a:spcPts val="0"/>
                        </a:spcBef>
                        <a:spcAft>
                          <a:spcPts val="0"/>
                        </a:spcAft>
                      </a:pPr>
                      <a:r>
                        <a:rPr lang="en-US" sz="1400" b="0" u="none" strike="noStrike" dirty="0">
                          <a:solidFill>
                            <a:srgbClr val="000000"/>
                          </a:solidFill>
                          <a:effectLst/>
                        </a:rPr>
                        <a:t>Tasks:</a:t>
                      </a:r>
                      <a:endParaRPr lang="en-US" sz="1400" dirty="0">
                        <a:effectLst/>
                      </a:endParaRPr>
                    </a:p>
                    <a:p>
                      <a:pPr rtl="0" fontAlgn="t">
                        <a:spcBef>
                          <a:spcPts val="0"/>
                        </a:spcBef>
                        <a:spcAft>
                          <a:spcPts val="0"/>
                        </a:spcAft>
                      </a:pPr>
                      <a:r>
                        <a:rPr lang="en-US" sz="1400" b="0" u="none" strike="noStrike" dirty="0">
                          <a:solidFill>
                            <a:srgbClr val="000000"/>
                          </a:solidFill>
                          <a:effectLst/>
                        </a:rPr>
                        <a:t>chat with colleagues and partners, perform interviews and publish data that is </a:t>
                      </a:r>
                      <a:r>
                        <a:rPr lang="en-US" sz="1400" b="0" u="none" strike="noStrike" dirty="0" err="1">
                          <a:solidFill>
                            <a:srgbClr val="000000"/>
                          </a:solidFill>
                          <a:effectLst/>
                        </a:rPr>
                        <a:t>publically</a:t>
                      </a:r>
                      <a:r>
                        <a:rPr lang="en-US" sz="1400" b="0" u="none" strike="noStrike" dirty="0">
                          <a:solidFill>
                            <a:srgbClr val="000000"/>
                          </a:solidFill>
                          <a:effectLst/>
                        </a:rPr>
                        <a:t> available; perform interesting entertainment activities using the possibilities of the chat.</a:t>
                      </a:r>
                      <a:endParaRPr lang="en-US" sz="1400" dirty="0">
                        <a:effectLst/>
                      </a:endParaRPr>
                    </a:p>
                  </a:txBody>
                  <a:tcPr marL="62863" marR="62863" marT="62863" marB="62863"/>
                </a:tc>
                <a:extLst>
                  <a:ext uri="{0D108BD9-81ED-4DB2-BD59-A6C34878D82A}">
                    <a16:rowId xmlns:a16="http://schemas.microsoft.com/office/drawing/2014/main" val="3556272769"/>
                  </a:ext>
                </a:extLst>
              </a:tr>
            </a:tbl>
          </a:graphicData>
        </a:graphic>
      </p:graphicFrame>
    </p:spTree>
    <p:extLst>
      <p:ext uri="{BB962C8B-B14F-4D97-AF65-F5344CB8AC3E}">
        <p14:creationId xmlns:p14="http://schemas.microsoft.com/office/powerpoint/2010/main" val="2559421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useBgFill="1">
        <p:nvSpPr>
          <p:cNvPr id="19" name="Rectangle 1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44E369F8-431A-A0A4-EE05-86CF02713CD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a:solidFill>
                  <a:srgbClr val="FFFFFF"/>
                </a:solidFill>
              </a:rPr>
              <a:t>Functional testing</a:t>
            </a:r>
          </a:p>
        </p:txBody>
      </p:sp>
      <p:sp>
        <p:nvSpPr>
          <p:cNvPr id="3" name="Content Placeholder 2">
            <a:extLst>
              <a:ext uri="{FF2B5EF4-FFF2-40B4-BE49-F238E27FC236}">
                <a16:creationId xmlns:a16="http://schemas.microsoft.com/office/drawing/2014/main" id="{35BCEF6F-CFBF-60E4-DC80-5885F61DEC23}"/>
              </a:ext>
            </a:extLst>
          </p:cNvPr>
          <p:cNvSpPr>
            <a:spLocks noGrp="1"/>
          </p:cNvSpPr>
          <p:nvPr>
            <p:ph idx="1"/>
          </p:nvPr>
        </p:nvSpPr>
        <p:spPr>
          <a:xfrm>
            <a:off x="5591695" y="1402080"/>
            <a:ext cx="5320696" cy="4053840"/>
          </a:xfrm>
        </p:spPr>
        <p:txBody>
          <a:bodyPr anchor="ctr">
            <a:normAutofit/>
          </a:bodyPr>
          <a:lstStyle/>
          <a:p>
            <a:pPr marL="0" indent="0">
              <a:buNone/>
            </a:pPr>
            <a:r>
              <a:rPr lang="en-US" sz="2000" b="1" dirty="0">
                <a:effectLst/>
                <a:ea typeface="Calibri" panose="020F0502020204030204" pitchFamily="34" charset="0"/>
                <a:cs typeface="Times New Roman" panose="02020603050405020304" pitchFamily="18" charset="0"/>
              </a:rPr>
              <a:t>Functional Testing </a:t>
            </a:r>
            <a:r>
              <a:rPr lang="en-US" sz="2000" dirty="0">
                <a:effectLst/>
                <a:ea typeface="Calibri" panose="020F0502020204030204" pitchFamily="34" charset="0"/>
                <a:cs typeface="Times New Roman" panose="02020603050405020304" pitchFamily="18" charset="0"/>
              </a:rPr>
              <a:t>is a type of software testing that validates the software system against the functional requirements/specifications. The purpose of Functional tests is to test each function of the software application, by providing appropriate input, verifying the output against the Functional requirements.</a:t>
            </a:r>
          </a:p>
          <a:p>
            <a:endParaRPr lang="en-US" dirty="0"/>
          </a:p>
        </p:txBody>
      </p:sp>
    </p:spTree>
    <p:extLst>
      <p:ext uri="{BB962C8B-B14F-4D97-AF65-F5344CB8AC3E}">
        <p14:creationId xmlns:p14="http://schemas.microsoft.com/office/powerpoint/2010/main" val="1631349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F2651C88-0799-5A30-6CF9-E171094CAB40}"/>
              </a:ext>
            </a:extLst>
          </p:cNvPr>
          <p:cNvSpPr>
            <a:spLocks noGrp="1"/>
          </p:cNvSpPr>
          <p:nvPr>
            <p:ph type="title"/>
          </p:nvPr>
        </p:nvSpPr>
        <p:spPr>
          <a:xfrm>
            <a:off x="2231136" y="467418"/>
            <a:ext cx="7729728" cy="1188720"/>
          </a:xfrm>
          <a:solidFill>
            <a:srgbClr val="FFFFFF"/>
          </a:solidFill>
        </p:spPr>
        <p:txBody>
          <a:bodyPr>
            <a:normAutofit/>
          </a:bodyPr>
          <a:lstStyle/>
          <a:p>
            <a:r>
              <a:rPr lang="en-US" dirty="0"/>
              <a:t>Examples of Functional testing</a:t>
            </a:r>
          </a:p>
        </p:txBody>
      </p:sp>
      <p:sp>
        <p:nvSpPr>
          <p:cNvPr id="3" name="Content Placeholder 2">
            <a:extLst>
              <a:ext uri="{FF2B5EF4-FFF2-40B4-BE49-F238E27FC236}">
                <a16:creationId xmlns:a16="http://schemas.microsoft.com/office/drawing/2014/main" id="{F4478968-A2D1-FA50-29F5-77CEA716C910}"/>
              </a:ext>
            </a:extLst>
          </p:cNvPr>
          <p:cNvSpPr>
            <a:spLocks noGrp="1"/>
          </p:cNvSpPr>
          <p:nvPr>
            <p:ph idx="1"/>
          </p:nvPr>
        </p:nvSpPr>
        <p:spPr>
          <a:xfrm>
            <a:off x="1706244" y="1989372"/>
            <a:ext cx="8779512" cy="2879256"/>
          </a:xfrm>
        </p:spPr>
        <p:txBody>
          <a:bodyPr>
            <a:noAutofit/>
          </a:bodyPr>
          <a:lstStyle/>
          <a:p>
            <a:pPr>
              <a:lnSpc>
                <a:spcPct val="90000"/>
              </a:lnSpc>
            </a:pPr>
            <a:r>
              <a:rPr lang="en-US" sz="2000" dirty="0">
                <a:solidFill>
                  <a:srgbClr val="404040"/>
                </a:solidFill>
              </a:rPr>
              <a:t>Unit Testing</a:t>
            </a:r>
          </a:p>
          <a:p>
            <a:pPr>
              <a:lnSpc>
                <a:spcPct val="90000"/>
              </a:lnSpc>
            </a:pPr>
            <a:r>
              <a:rPr lang="en-US" sz="2000" dirty="0">
                <a:solidFill>
                  <a:srgbClr val="404040"/>
                </a:solidFill>
              </a:rPr>
              <a:t>Smoke Testing</a:t>
            </a:r>
          </a:p>
          <a:p>
            <a:pPr>
              <a:lnSpc>
                <a:spcPct val="90000"/>
              </a:lnSpc>
            </a:pPr>
            <a:r>
              <a:rPr lang="en-US" sz="2000" dirty="0">
                <a:solidFill>
                  <a:srgbClr val="404040"/>
                </a:solidFill>
              </a:rPr>
              <a:t>Sanity Testing</a:t>
            </a:r>
          </a:p>
          <a:p>
            <a:pPr>
              <a:lnSpc>
                <a:spcPct val="90000"/>
              </a:lnSpc>
            </a:pPr>
            <a:r>
              <a:rPr lang="en-US" sz="2000" dirty="0">
                <a:solidFill>
                  <a:srgbClr val="404040"/>
                </a:solidFill>
              </a:rPr>
              <a:t>Integration Testing</a:t>
            </a:r>
          </a:p>
          <a:p>
            <a:pPr>
              <a:lnSpc>
                <a:spcPct val="90000"/>
              </a:lnSpc>
            </a:pPr>
            <a:r>
              <a:rPr lang="en-US" sz="2000" dirty="0">
                <a:solidFill>
                  <a:srgbClr val="404040"/>
                </a:solidFill>
              </a:rPr>
              <a:t>White box testing</a:t>
            </a:r>
          </a:p>
          <a:p>
            <a:pPr>
              <a:lnSpc>
                <a:spcPct val="90000"/>
              </a:lnSpc>
            </a:pPr>
            <a:r>
              <a:rPr lang="en-US" sz="2000" dirty="0">
                <a:solidFill>
                  <a:srgbClr val="404040"/>
                </a:solidFill>
              </a:rPr>
              <a:t>Black Box testing</a:t>
            </a:r>
          </a:p>
          <a:p>
            <a:pPr>
              <a:lnSpc>
                <a:spcPct val="90000"/>
              </a:lnSpc>
            </a:pPr>
            <a:r>
              <a:rPr lang="en-US" sz="2000" dirty="0">
                <a:solidFill>
                  <a:srgbClr val="404040"/>
                </a:solidFill>
              </a:rPr>
              <a:t>User Acceptance testing</a:t>
            </a:r>
          </a:p>
          <a:p>
            <a:pPr>
              <a:lnSpc>
                <a:spcPct val="90000"/>
              </a:lnSpc>
            </a:pPr>
            <a:r>
              <a:rPr lang="en-US" sz="2000" dirty="0">
                <a:solidFill>
                  <a:srgbClr val="404040"/>
                </a:solidFill>
              </a:rPr>
              <a:t>Regression Testing</a:t>
            </a:r>
          </a:p>
        </p:txBody>
      </p:sp>
    </p:spTree>
    <p:extLst>
      <p:ext uri="{BB962C8B-B14F-4D97-AF65-F5344CB8AC3E}">
        <p14:creationId xmlns:p14="http://schemas.microsoft.com/office/powerpoint/2010/main" val="1521863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4F31B2C7-8D5A-0CBD-AD00-700A63030583}"/>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en-US">
                <a:solidFill>
                  <a:srgbClr val="404040"/>
                </a:solidFill>
              </a:rPr>
              <a:t>Non-functional testing</a:t>
            </a:r>
          </a:p>
        </p:txBody>
      </p:sp>
      <p:sp>
        <p:nvSpPr>
          <p:cNvPr id="3" name="Content Placeholder 2">
            <a:extLst>
              <a:ext uri="{FF2B5EF4-FFF2-40B4-BE49-F238E27FC236}">
                <a16:creationId xmlns:a16="http://schemas.microsoft.com/office/drawing/2014/main" id="{F8FFD082-D257-4498-4EFA-86E7132B8FAC}"/>
              </a:ext>
            </a:extLst>
          </p:cNvPr>
          <p:cNvSpPr>
            <a:spLocks noGrp="1"/>
          </p:cNvSpPr>
          <p:nvPr>
            <p:ph idx="1"/>
          </p:nvPr>
        </p:nvSpPr>
        <p:spPr>
          <a:xfrm>
            <a:off x="2905088" y="2599133"/>
            <a:ext cx="6381824" cy="3101983"/>
          </a:xfrm>
        </p:spPr>
        <p:txBody>
          <a:bodyPr>
            <a:normAutofit/>
          </a:bodyPr>
          <a:lstStyle/>
          <a:p>
            <a:pPr marL="0" indent="0">
              <a:buNone/>
            </a:pPr>
            <a:r>
              <a:rPr lang="en-US" sz="2000" b="1" i="0" dirty="0">
                <a:effectLst/>
                <a:latin typeface="Source Sans Pro" panose="020B0503030403020204" pitchFamily="34" charset="0"/>
              </a:rPr>
              <a:t>Non-functional testing </a:t>
            </a:r>
            <a:r>
              <a:rPr lang="en-US" sz="2000" i="0" dirty="0">
                <a:effectLst/>
                <a:latin typeface="Source Sans Pro" panose="020B0503030403020204" pitchFamily="34" charset="0"/>
              </a:rPr>
              <a:t>is defined as a type of Software testing to check non-functional aspects (performance, usability, reliability, </a:t>
            </a:r>
            <a:r>
              <a:rPr lang="en-US" sz="2000" i="0" dirty="0" err="1">
                <a:effectLst/>
                <a:latin typeface="Source Sans Pro" panose="020B0503030403020204" pitchFamily="34" charset="0"/>
              </a:rPr>
              <a:t>etc</a:t>
            </a:r>
            <a:r>
              <a:rPr lang="en-US" sz="2000" i="0" dirty="0">
                <a:effectLst/>
                <a:latin typeface="Source Sans Pro" panose="020B0503030403020204" pitchFamily="34" charset="0"/>
              </a:rPr>
              <a:t>) of a software application. It is designed to test the readiness of a system as per </a:t>
            </a:r>
            <a:r>
              <a:rPr lang="en-US" sz="2000" i="0" dirty="0">
                <a:effectLst/>
              </a:rPr>
              <a:t>nonfunctional</a:t>
            </a:r>
            <a:r>
              <a:rPr lang="en-US" sz="2000" i="0" dirty="0">
                <a:effectLst/>
                <a:latin typeface="Source Sans Pro" panose="020B0503030403020204" pitchFamily="34" charset="0"/>
              </a:rPr>
              <a:t> parameters which are never addressed by functional testing.</a:t>
            </a:r>
            <a:endParaRPr lang="en-US" sz="2000" dirty="0"/>
          </a:p>
        </p:txBody>
      </p:sp>
    </p:spTree>
    <p:extLst>
      <p:ext uri="{BB962C8B-B14F-4D97-AF65-F5344CB8AC3E}">
        <p14:creationId xmlns:p14="http://schemas.microsoft.com/office/powerpoint/2010/main" val="2258032601"/>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9473-0528-50DA-3F1D-59237FBE8056}"/>
              </a:ext>
            </a:extLst>
          </p:cNvPr>
          <p:cNvSpPr>
            <a:spLocks noGrp="1"/>
          </p:cNvSpPr>
          <p:nvPr>
            <p:ph type="title"/>
          </p:nvPr>
        </p:nvSpPr>
        <p:spPr>
          <a:xfrm>
            <a:off x="2231136" y="964692"/>
            <a:ext cx="7729728" cy="1188720"/>
          </a:xfrm>
        </p:spPr>
        <p:txBody>
          <a:bodyPr>
            <a:normAutofit/>
          </a:bodyPr>
          <a:lstStyle/>
          <a:p>
            <a:r>
              <a:rPr lang="en-US" dirty="0"/>
              <a:t>Examples of non-functional testing</a:t>
            </a:r>
          </a:p>
        </p:txBody>
      </p:sp>
      <p:graphicFrame>
        <p:nvGraphicFramePr>
          <p:cNvPr id="17" name="Content Placeholder 2">
            <a:extLst>
              <a:ext uri="{FF2B5EF4-FFF2-40B4-BE49-F238E27FC236}">
                <a16:creationId xmlns:a16="http://schemas.microsoft.com/office/drawing/2014/main" id="{B6670A82-FAE8-14B0-D8F5-381819B4A4AE}"/>
              </a:ext>
            </a:extLst>
          </p:cNvPr>
          <p:cNvGraphicFramePr/>
          <p:nvPr/>
        </p:nvGraphicFramePr>
        <p:xfrm>
          <a:off x="714442" y="2268773"/>
          <a:ext cx="10763115"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2527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D3C88B70-8DC9-17FD-0C48-64A0FBB57E0C}"/>
              </a:ext>
            </a:extLst>
          </p:cNvPr>
          <p:cNvSpPr>
            <a:spLocks noGrp="1"/>
          </p:cNvSpPr>
          <p:nvPr>
            <p:ph type="title"/>
          </p:nvPr>
        </p:nvSpPr>
        <p:spPr>
          <a:xfrm>
            <a:off x="2231136" y="467418"/>
            <a:ext cx="7729728" cy="1188720"/>
          </a:xfrm>
          <a:solidFill>
            <a:srgbClr val="FFFFFF"/>
          </a:solidFill>
        </p:spPr>
        <p:txBody>
          <a:bodyPr>
            <a:normAutofit/>
          </a:bodyPr>
          <a:lstStyle/>
          <a:p>
            <a:r>
              <a:rPr lang="en-US"/>
              <a:t>Reflection on my experience of testing</a:t>
            </a:r>
            <a:endParaRPr lang="en-US" dirty="0"/>
          </a:p>
        </p:txBody>
      </p:sp>
      <p:sp>
        <p:nvSpPr>
          <p:cNvPr id="3" name="Content Placeholder 2">
            <a:extLst>
              <a:ext uri="{FF2B5EF4-FFF2-40B4-BE49-F238E27FC236}">
                <a16:creationId xmlns:a16="http://schemas.microsoft.com/office/drawing/2014/main" id="{A0AAE487-54A5-D0ED-2C65-A4267D083DDD}"/>
              </a:ext>
            </a:extLst>
          </p:cNvPr>
          <p:cNvSpPr>
            <a:spLocks noGrp="1"/>
          </p:cNvSpPr>
          <p:nvPr>
            <p:ph idx="1"/>
          </p:nvPr>
        </p:nvSpPr>
        <p:spPr>
          <a:xfrm>
            <a:off x="1706062" y="2291262"/>
            <a:ext cx="8779512" cy="2879256"/>
          </a:xfrm>
        </p:spPr>
        <p:txBody>
          <a:bodyPr>
            <a:normAutofit/>
          </a:bodyPr>
          <a:lstStyle/>
          <a:p>
            <a:pPr marL="0" indent="0">
              <a:buNone/>
            </a:pPr>
            <a:r>
              <a:rPr lang="en-US" sz="2000" dirty="0">
                <a:solidFill>
                  <a:srgbClr val="404040"/>
                </a:solidFill>
              </a:rPr>
              <a:t>I have experience in working as a manual tester and I have faced with several types of testing solutions:</a:t>
            </a:r>
          </a:p>
          <a:p>
            <a:r>
              <a:rPr lang="en-US" sz="2000" dirty="0">
                <a:solidFill>
                  <a:srgbClr val="404040"/>
                </a:solidFill>
              </a:rPr>
              <a:t>Alpha testing</a:t>
            </a:r>
          </a:p>
          <a:p>
            <a:r>
              <a:rPr lang="en-US" sz="2000" dirty="0">
                <a:solidFill>
                  <a:srgbClr val="404040"/>
                </a:solidFill>
              </a:rPr>
              <a:t>Beta testing</a:t>
            </a:r>
          </a:p>
          <a:p>
            <a:r>
              <a:rPr lang="en-US" sz="2000" dirty="0">
                <a:solidFill>
                  <a:srgbClr val="404040"/>
                </a:solidFill>
              </a:rPr>
              <a:t>Smoke testing</a:t>
            </a:r>
          </a:p>
          <a:p>
            <a:r>
              <a:rPr lang="en-US" sz="2000" dirty="0">
                <a:solidFill>
                  <a:srgbClr val="404040"/>
                </a:solidFill>
              </a:rPr>
              <a:t>Regression testing</a:t>
            </a:r>
          </a:p>
        </p:txBody>
      </p:sp>
    </p:spTree>
    <p:extLst>
      <p:ext uri="{BB962C8B-B14F-4D97-AF65-F5344CB8AC3E}">
        <p14:creationId xmlns:p14="http://schemas.microsoft.com/office/powerpoint/2010/main" val="1334660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D2B8DA7B-2BDC-60D3-65EB-0ED8A6A6C37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Alpha testing</a:t>
            </a:r>
          </a:p>
        </p:txBody>
      </p:sp>
      <p:sp>
        <p:nvSpPr>
          <p:cNvPr id="3" name="Content Placeholder 2">
            <a:extLst>
              <a:ext uri="{FF2B5EF4-FFF2-40B4-BE49-F238E27FC236}">
                <a16:creationId xmlns:a16="http://schemas.microsoft.com/office/drawing/2014/main" id="{BB2A9F88-3668-0EEA-4667-0699431A6A51}"/>
              </a:ext>
            </a:extLst>
          </p:cNvPr>
          <p:cNvSpPr>
            <a:spLocks noGrp="1"/>
          </p:cNvSpPr>
          <p:nvPr>
            <p:ph idx="1"/>
          </p:nvPr>
        </p:nvSpPr>
        <p:spPr>
          <a:xfrm>
            <a:off x="5591695" y="1402080"/>
            <a:ext cx="5320696" cy="4053840"/>
          </a:xfrm>
        </p:spPr>
        <p:txBody>
          <a:bodyPr anchor="ctr">
            <a:normAutofit/>
          </a:bodyPr>
          <a:lstStyle/>
          <a:p>
            <a:pPr marL="0" indent="0">
              <a:buNone/>
            </a:pPr>
            <a:r>
              <a:rPr lang="en-US" sz="2000" b="1" dirty="0"/>
              <a:t>Alpha testing </a:t>
            </a:r>
            <a:r>
              <a:rPr lang="en-US" sz="2000" dirty="0"/>
              <a:t>is a kind of testing to look for all the errors and issues in the entire software. This kind of test is done at the last phase of app development and is performed at the place of the developers, before launching the product or before delivering it to the client to ensure that the user/client gets an error-free software application.</a:t>
            </a:r>
          </a:p>
        </p:txBody>
      </p:sp>
    </p:spTree>
    <p:extLst>
      <p:ext uri="{BB962C8B-B14F-4D97-AF65-F5344CB8AC3E}">
        <p14:creationId xmlns:p14="http://schemas.microsoft.com/office/powerpoint/2010/main" val="37772477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31DE859-2713-FDE4-DDE1-A86B9B9FBBF6}"/>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en-US">
                <a:solidFill>
                  <a:srgbClr val="404040"/>
                </a:solidFill>
              </a:rPr>
              <a:t>Beta testing</a:t>
            </a:r>
          </a:p>
        </p:txBody>
      </p:sp>
      <p:sp>
        <p:nvSpPr>
          <p:cNvPr id="3" name="Content Placeholder 2">
            <a:extLst>
              <a:ext uri="{FF2B5EF4-FFF2-40B4-BE49-F238E27FC236}">
                <a16:creationId xmlns:a16="http://schemas.microsoft.com/office/drawing/2014/main" id="{99351632-F701-6884-06CA-D519F86617D1}"/>
              </a:ext>
            </a:extLst>
          </p:cNvPr>
          <p:cNvSpPr>
            <a:spLocks noGrp="1"/>
          </p:cNvSpPr>
          <p:nvPr>
            <p:ph idx="1"/>
          </p:nvPr>
        </p:nvSpPr>
        <p:spPr>
          <a:xfrm>
            <a:off x="2984389" y="2647772"/>
            <a:ext cx="6223221" cy="3101983"/>
          </a:xfrm>
        </p:spPr>
        <p:txBody>
          <a:bodyPr>
            <a:normAutofit/>
          </a:bodyPr>
          <a:lstStyle/>
          <a:p>
            <a:pPr marL="0" indent="0">
              <a:buNone/>
            </a:pPr>
            <a:r>
              <a:rPr lang="en-US" sz="2000" b="1" dirty="0"/>
              <a:t>Beta testing </a:t>
            </a:r>
            <a:r>
              <a:rPr lang="en-US" sz="2000" dirty="0"/>
              <a:t>takes place after alpha testing. Beta testing is done before the launch of the product. It is carried out in a real user environment by a limited number of actual customers or users, in order to be certain that the software is completely without errors, and it functions smoothly. After collecting feedback and constructive criticism from those users, some changes are made to make the software better.</a:t>
            </a:r>
          </a:p>
        </p:txBody>
      </p:sp>
    </p:spTree>
    <p:extLst>
      <p:ext uri="{BB962C8B-B14F-4D97-AF65-F5344CB8AC3E}">
        <p14:creationId xmlns:p14="http://schemas.microsoft.com/office/powerpoint/2010/main" val="2458532612"/>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2727-2139-CD00-51F2-1648D043FC87}"/>
              </a:ext>
            </a:extLst>
          </p:cNvPr>
          <p:cNvSpPr>
            <a:spLocks noGrp="1"/>
          </p:cNvSpPr>
          <p:nvPr>
            <p:ph type="title"/>
          </p:nvPr>
        </p:nvSpPr>
        <p:spPr/>
        <p:txBody>
          <a:bodyPr/>
          <a:lstStyle/>
          <a:p>
            <a:r>
              <a:rPr lang="en-US" dirty="0"/>
              <a:t>Smoke testing</a:t>
            </a:r>
          </a:p>
        </p:txBody>
      </p:sp>
      <p:sp>
        <p:nvSpPr>
          <p:cNvPr id="3" name="Content Placeholder 2">
            <a:extLst>
              <a:ext uri="{FF2B5EF4-FFF2-40B4-BE49-F238E27FC236}">
                <a16:creationId xmlns:a16="http://schemas.microsoft.com/office/drawing/2014/main" id="{39E631B7-9925-23C6-1BFD-3BCDCD3B672C}"/>
              </a:ext>
            </a:extLst>
          </p:cNvPr>
          <p:cNvSpPr>
            <a:spLocks noGrp="1"/>
          </p:cNvSpPr>
          <p:nvPr>
            <p:ph idx="1"/>
          </p:nvPr>
        </p:nvSpPr>
        <p:spPr/>
        <p:txBody>
          <a:bodyPr>
            <a:normAutofit/>
          </a:bodyPr>
          <a:lstStyle/>
          <a:p>
            <a:pPr marL="0" indent="0">
              <a:buNone/>
            </a:pPr>
            <a:r>
              <a:rPr lang="en-US" sz="2000" b="1" dirty="0"/>
              <a:t>Smoke Testing </a:t>
            </a:r>
            <a:r>
              <a:rPr lang="en-US" sz="2000" dirty="0"/>
              <a:t>is a software testing process that determines whether the deployed software build is stable or not. Smoke testing is a confirmation for QA team to proceed with further software testing. It consists of a minimal set of tests run on each build to test software functionalities. Smoke testing is also known as “Build Verification Testing” or “Confidence Testing.”</a:t>
            </a:r>
          </a:p>
          <a:p>
            <a:pPr marL="0" indent="0">
              <a:buNone/>
            </a:pPr>
            <a:r>
              <a:rPr lang="en-US" sz="2000" dirty="0"/>
              <a:t>In simple terms, we are verifying whether the important features are working and there are no showstoppers in the build that is under testing.</a:t>
            </a:r>
          </a:p>
        </p:txBody>
      </p:sp>
    </p:spTree>
    <p:extLst>
      <p:ext uri="{BB962C8B-B14F-4D97-AF65-F5344CB8AC3E}">
        <p14:creationId xmlns:p14="http://schemas.microsoft.com/office/powerpoint/2010/main" val="3282125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64E729ED-792C-2A6B-F838-CE9580CFF727}"/>
              </a:ext>
            </a:extLst>
          </p:cNvPr>
          <p:cNvSpPr>
            <a:spLocks noGrp="1"/>
          </p:cNvSpPr>
          <p:nvPr>
            <p:ph type="title"/>
          </p:nvPr>
        </p:nvSpPr>
        <p:spPr>
          <a:xfrm>
            <a:off x="2231136" y="467418"/>
            <a:ext cx="7729728" cy="1188720"/>
          </a:xfrm>
          <a:solidFill>
            <a:srgbClr val="FFFFFF"/>
          </a:solidFill>
        </p:spPr>
        <p:txBody>
          <a:bodyPr>
            <a:normAutofit/>
          </a:bodyPr>
          <a:lstStyle/>
          <a:p>
            <a:r>
              <a:rPr lang="en-US" dirty="0"/>
              <a:t>Regression Testing</a:t>
            </a:r>
          </a:p>
        </p:txBody>
      </p:sp>
      <p:sp>
        <p:nvSpPr>
          <p:cNvPr id="3" name="Content Placeholder 2">
            <a:extLst>
              <a:ext uri="{FF2B5EF4-FFF2-40B4-BE49-F238E27FC236}">
                <a16:creationId xmlns:a16="http://schemas.microsoft.com/office/drawing/2014/main" id="{32B026C3-D923-505C-2305-E7E677B98870}"/>
              </a:ext>
            </a:extLst>
          </p:cNvPr>
          <p:cNvSpPr>
            <a:spLocks noGrp="1"/>
          </p:cNvSpPr>
          <p:nvPr>
            <p:ph idx="1"/>
          </p:nvPr>
        </p:nvSpPr>
        <p:spPr>
          <a:xfrm>
            <a:off x="1706062" y="2291262"/>
            <a:ext cx="8779512" cy="2879256"/>
          </a:xfrm>
        </p:spPr>
        <p:txBody>
          <a:bodyPr>
            <a:normAutofit/>
          </a:bodyPr>
          <a:lstStyle/>
          <a:p>
            <a:pPr marL="0" indent="0">
              <a:buNone/>
            </a:pPr>
            <a:r>
              <a:rPr lang="en-US" sz="2000" b="1" dirty="0">
                <a:solidFill>
                  <a:srgbClr val="404040"/>
                </a:solidFill>
              </a:rPr>
              <a:t>Regression Testing </a:t>
            </a:r>
            <a:r>
              <a:rPr lang="en-US" sz="2000" dirty="0">
                <a:solidFill>
                  <a:srgbClr val="404040"/>
                </a:solidFill>
              </a:rPr>
              <a:t>is defined as a type of software testing to confirm that a recent program or code change has not adversely affected existing features. Regression Testing is nothing but a full or partial selection of already executed test cases which are re-executed to ensure existing functionalities work fine.</a:t>
            </a:r>
          </a:p>
          <a:p>
            <a:pPr marL="0" indent="0">
              <a:buNone/>
            </a:pPr>
            <a:r>
              <a:rPr lang="en-US" sz="2000" dirty="0">
                <a:solidFill>
                  <a:srgbClr val="404040"/>
                </a:solidFill>
              </a:rPr>
              <a:t>This testing is done to make sure that new code changes should not have side effects on the existing functionalities. It ensures that the old code still works once the latest code changes are done.</a:t>
            </a:r>
          </a:p>
        </p:txBody>
      </p:sp>
    </p:spTree>
    <p:extLst>
      <p:ext uri="{BB962C8B-B14F-4D97-AF65-F5344CB8AC3E}">
        <p14:creationId xmlns:p14="http://schemas.microsoft.com/office/powerpoint/2010/main" val="14739880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DAD6-E11B-BFD6-AEEA-11FFA672DC72}"/>
              </a:ext>
            </a:extLst>
          </p:cNvPr>
          <p:cNvSpPr>
            <a:spLocks noGrp="1"/>
          </p:cNvSpPr>
          <p:nvPr>
            <p:ph type="title"/>
          </p:nvPr>
        </p:nvSpPr>
        <p:spPr/>
        <p:txBody>
          <a:bodyPr/>
          <a:lstStyle/>
          <a:p>
            <a:r>
              <a:rPr lang="en-US" dirty="0"/>
              <a:t>Conclusion</a:t>
            </a:r>
            <a:br>
              <a:rPr lang="en-US" dirty="0"/>
            </a:br>
            <a:r>
              <a:rPr lang="en-US" dirty="0"/>
              <a:t>Why do we need testing?</a:t>
            </a:r>
          </a:p>
        </p:txBody>
      </p:sp>
      <p:sp>
        <p:nvSpPr>
          <p:cNvPr id="3" name="Content Placeholder 2">
            <a:extLst>
              <a:ext uri="{FF2B5EF4-FFF2-40B4-BE49-F238E27FC236}">
                <a16:creationId xmlns:a16="http://schemas.microsoft.com/office/drawing/2014/main" id="{5C43E731-E317-1812-4B2C-5DDD4490DB70}"/>
              </a:ext>
            </a:extLst>
          </p:cNvPr>
          <p:cNvSpPr>
            <a:spLocks noGrp="1"/>
          </p:cNvSpPr>
          <p:nvPr>
            <p:ph idx="1"/>
          </p:nvPr>
        </p:nvSpPr>
        <p:spPr>
          <a:xfrm>
            <a:off x="2231136" y="2788874"/>
            <a:ext cx="7729728" cy="1811408"/>
          </a:xfrm>
        </p:spPr>
        <p:txBody>
          <a:bodyPr>
            <a:normAutofit/>
          </a:bodyPr>
          <a:lstStyle/>
          <a:p>
            <a:pPr marL="0" indent="0">
              <a:buNone/>
            </a:pPr>
            <a:r>
              <a:rPr lang="en-US" sz="2000" dirty="0"/>
              <a:t>The testing is important since it discovers defects/bugs before the delivery to the client, which guarantees the quality of the software. It makes the software more reliable and easier to use. Thoroughly tested software ensures reliable and high-performance software operation.</a:t>
            </a:r>
          </a:p>
        </p:txBody>
      </p:sp>
    </p:spTree>
    <p:extLst>
      <p:ext uri="{BB962C8B-B14F-4D97-AF65-F5344CB8AC3E}">
        <p14:creationId xmlns:p14="http://schemas.microsoft.com/office/powerpoint/2010/main" val="215450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DC142-9197-C4C3-481F-E1BADD506051}"/>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Consumer user persona</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D26074D8-4271-241B-251B-BFE9F74102E3}"/>
              </a:ext>
            </a:extLst>
          </p:cNvPr>
          <p:cNvGraphicFramePr>
            <a:graphicFrameLocks noGrp="1"/>
          </p:cNvGraphicFramePr>
          <p:nvPr>
            <p:ph idx="1"/>
            <p:extLst>
              <p:ext uri="{D42A27DB-BD31-4B8C-83A1-F6EECF244321}">
                <p14:modId xmlns:p14="http://schemas.microsoft.com/office/powerpoint/2010/main" val="877060462"/>
              </p:ext>
            </p:extLst>
          </p:nvPr>
        </p:nvGraphicFramePr>
        <p:xfrm>
          <a:off x="5019869" y="550505"/>
          <a:ext cx="6904652" cy="5598367"/>
        </p:xfrm>
        <a:graphic>
          <a:graphicData uri="http://schemas.openxmlformats.org/drawingml/2006/table">
            <a:tbl>
              <a:tblPr firstRow="1" bandRow="1">
                <a:tableStyleId>{8EC20E35-A176-4012-BC5E-935CFFF8708E}</a:tableStyleId>
              </a:tblPr>
              <a:tblGrid>
                <a:gridCol w="2278206">
                  <a:extLst>
                    <a:ext uri="{9D8B030D-6E8A-4147-A177-3AD203B41FA5}">
                      <a16:colId xmlns:a16="http://schemas.microsoft.com/office/drawing/2014/main" val="2490806602"/>
                    </a:ext>
                  </a:extLst>
                </a:gridCol>
                <a:gridCol w="2276455">
                  <a:extLst>
                    <a:ext uri="{9D8B030D-6E8A-4147-A177-3AD203B41FA5}">
                      <a16:colId xmlns:a16="http://schemas.microsoft.com/office/drawing/2014/main" val="1199737558"/>
                    </a:ext>
                  </a:extLst>
                </a:gridCol>
                <a:gridCol w="2349991">
                  <a:extLst>
                    <a:ext uri="{9D8B030D-6E8A-4147-A177-3AD203B41FA5}">
                      <a16:colId xmlns:a16="http://schemas.microsoft.com/office/drawing/2014/main" val="3235651957"/>
                    </a:ext>
                  </a:extLst>
                </a:gridCol>
              </a:tblGrid>
              <a:tr h="651471">
                <a:tc gridSpan="3">
                  <a:txBody>
                    <a:bodyPr/>
                    <a:lstStyle/>
                    <a:p>
                      <a:pPr algn="ctr"/>
                      <a:r>
                        <a:rPr lang="en-US" sz="1800" b="1" u="none" strike="noStrike" kern="1200" baseline="0">
                          <a:solidFill>
                            <a:schemeClr val="lt1"/>
                          </a:solidFill>
                        </a:rPr>
                        <a:t>User’s Persona Parameters</a:t>
                      </a:r>
                      <a:endParaRPr lang="en-US" sz="1800"/>
                    </a:p>
                  </a:txBody>
                  <a:tcPr marL="90523" marR="90523" marT="45261" marB="45261"/>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268547088"/>
                  </a:ext>
                </a:extLst>
              </a:tr>
              <a:tr h="610342">
                <a:tc>
                  <a:txBody>
                    <a:bodyPr/>
                    <a:lstStyle/>
                    <a:p>
                      <a:pPr rtl="0" fontAlgn="t">
                        <a:spcBef>
                          <a:spcPts val="0"/>
                        </a:spcBef>
                        <a:spcAft>
                          <a:spcPts val="0"/>
                        </a:spcAft>
                      </a:pPr>
                      <a:r>
                        <a:rPr lang="en-US" sz="1400" b="1" u="none" strike="noStrike">
                          <a:solidFill>
                            <a:srgbClr val="000000"/>
                          </a:solidFill>
                          <a:effectLst/>
                        </a:rPr>
                        <a:t>User Persona</a:t>
                      </a:r>
                      <a:endParaRPr lang="en-US" sz="1800">
                        <a:effectLst/>
                      </a:endParaRPr>
                    </a:p>
                  </a:txBody>
                  <a:tcPr marL="62863" marR="62863" marT="62863" marB="62863"/>
                </a:tc>
                <a:tc>
                  <a:txBody>
                    <a:bodyPr/>
                    <a:lstStyle/>
                    <a:p>
                      <a:pPr rtl="0" fontAlgn="t">
                        <a:spcBef>
                          <a:spcPts val="0"/>
                        </a:spcBef>
                        <a:spcAft>
                          <a:spcPts val="0"/>
                        </a:spcAft>
                      </a:pPr>
                      <a:r>
                        <a:rPr lang="en-US" sz="1400" b="1" u="none" strike="noStrike">
                          <a:solidFill>
                            <a:srgbClr val="000000"/>
                          </a:solidFill>
                          <a:effectLst/>
                        </a:rPr>
                        <a:t>Environment </a:t>
                      </a:r>
                      <a:endParaRPr lang="en-US" sz="1800">
                        <a:effectLst/>
                      </a:endParaRPr>
                    </a:p>
                  </a:txBody>
                  <a:tcPr marL="62863" marR="62863" marT="62863" marB="62863"/>
                </a:tc>
                <a:tc>
                  <a:txBody>
                    <a:bodyPr/>
                    <a:lstStyle/>
                    <a:p>
                      <a:pPr rtl="0" fontAlgn="t">
                        <a:spcBef>
                          <a:spcPts val="0"/>
                        </a:spcBef>
                        <a:spcAft>
                          <a:spcPts val="0"/>
                        </a:spcAft>
                      </a:pPr>
                      <a:r>
                        <a:rPr lang="en-US" sz="1400" b="1" u="none" strike="noStrike" dirty="0">
                          <a:solidFill>
                            <a:srgbClr val="000000"/>
                          </a:solidFill>
                          <a:effectLst/>
                        </a:rPr>
                        <a:t>Tasks</a:t>
                      </a:r>
                      <a:endParaRPr lang="en-US" sz="1800" dirty="0">
                        <a:effectLst/>
                      </a:endParaRPr>
                    </a:p>
                  </a:txBody>
                  <a:tcPr marL="62863" marR="62863" marT="62863" marB="62863"/>
                </a:tc>
                <a:extLst>
                  <a:ext uri="{0D108BD9-81ED-4DB2-BD59-A6C34878D82A}">
                    <a16:rowId xmlns:a16="http://schemas.microsoft.com/office/drawing/2014/main" val="3334761452"/>
                  </a:ext>
                </a:extLst>
              </a:tr>
              <a:tr h="4336554">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Ages: all ages.</a:t>
                      </a:r>
                      <a:endParaRPr lang="en-US" sz="1400" dirty="0">
                        <a:effectLst/>
                      </a:endParaRPr>
                    </a:p>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Gender: not important.</a:t>
                      </a:r>
                      <a:endParaRPr lang="en-US" sz="1400" dirty="0">
                        <a:effectLst/>
                      </a:endParaRPr>
                    </a:p>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Occupation: all occupations.</a:t>
                      </a:r>
                      <a:endParaRPr lang="en-US" sz="1400" dirty="0">
                        <a:effectLst/>
                      </a:endParaRPr>
                    </a:p>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Goal and tasks: get information and entertainment from the messenger.</a:t>
                      </a:r>
                      <a:endParaRPr lang="en-US" sz="1400" dirty="0">
                        <a:effectLst/>
                      </a:endParaRPr>
                    </a:p>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Motivation: dopamine and erudition.</a:t>
                      </a:r>
                      <a:endParaRPr lang="en-US" sz="1400" dirty="0">
                        <a:effectLst/>
                      </a:endParaRPr>
                    </a:p>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Fears: accidental exposure of unwanted information.</a:t>
                      </a:r>
                      <a:endParaRPr lang="en-US" sz="1400" dirty="0">
                        <a:effectLst/>
                      </a:endParaRPr>
                    </a:p>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Expectations: usage of the software to get information or entertainment.</a:t>
                      </a:r>
                      <a:endParaRPr lang="en-US" sz="1400" dirty="0">
                        <a:effectLst/>
                      </a:endParaRPr>
                    </a:p>
                  </a:txBody>
                  <a:tcPr marL="63500" marR="63500" marT="63500" marB="63500"/>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Context of usage:</a:t>
                      </a:r>
                      <a:endParaRPr lang="en-US" sz="1400" dirty="0">
                        <a:effectLst/>
                      </a:endParaRPr>
                    </a:p>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used in free time for information consumption or for chatting with relatives and friends as an experiment.</a:t>
                      </a:r>
                      <a:endParaRPr lang="en-US" sz="1400" dirty="0">
                        <a:effectLst/>
                      </a:endParaRPr>
                    </a:p>
                    <a:p>
                      <a:pPr fontAlgn="t"/>
                      <a:br>
                        <a:rPr lang="en-US" sz="1400" dirty="0">
                          <a:effectLst/>
                        </a:rPr>
                      </a:br>
                      <a:endParaRPr lang="en-US" sz="1400" dirty="0">
                        <a:effectLst/>
                      </a:endParaRPr>
                    </a:p>
                  </a:txBody>
                  <a:tcPr marL="63500" marR="63500" marT="63500" marB="63500"/>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Tasks:</a:t>
                      </a:r>
                      <a:endParaRPr lang="en-US" sz="1400" dirty="0">
                        <a:effectLst/>
                      </a:endParaRPr>
                    </a:p>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access the chats of influencers; get information about business and political affairs; access group chats of companies; chat with family or friends, or even strangers.</a:t>
                      </a:r>
                      <a:endParaRPr lang="en-US" sz="1400" dirty="0">
                        <a:effectLst/>
                      </a:endParaRPr>
                    </a:p>
                  </a:txBody>
                  <a:tcPr marL="63500" marR="63500" marT="63500" marB="63500"/>
                </a:tc>
                <a:extLst>
                  <a:ext uri="{0D108BD9-81ED-4DB2-BD59-A6C34878D82A}">
                    <a16:rowId xmlns:a16="http://schemas.microsoft.com/office/drawing/2014/main" val="3556272769"/>
                  </a:ext>
                </a:extLst>
              </a:tr>
            </a:tbl>
          </a:graphicData>
        </a:graphic>
      </p:graphicFrame>
    </p:spTree>
    <p:extLst>
      <p:ext uri="{BB962C8B-B14F-4D97-AF65-F5344CB8AC3E}">
        <p14:creationId xmlns:p14="http://schemas.microsoft.com/office/powerpoint/2010/main" val="3620148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4913-F2DD-1482-AFB1-A5B316BB6AB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CF49118-8AD7-F506-2F80-86630417E496}"/>
              </a:ext>
            </a:extLst>
          </p:cNvPr>
          <p:cNvSpPr>
            <a:spLocks noGrp="1"/>
          </p:cNvSpPr>
          <p:nvPr>
            <p:ph idx="1"/>
          </p:nvPr>
        </p:nvSpPr>
        <p:spPr/>
        <p:txBody>
          <a:bodyPr/>
          <a:lstStyle/>
          <a:p>
            <a:r>
              <a:rPr lang="en-US" dirty="0">
                <a:hlinkClick r:id="rId2"/>
              </a:rPr>
              <a:t>https://www.toolsqa.com/software-testing/istqb/why-is-testing-necessary/</a:t>
            </a:r>
            <a:endParaRPr lang="en-US" dirty="0"/>
          </a:p>
          <a:p>
            <a:r>
              <a:rPr lang="en-US" dirty="0">
                <a:hlinkClick r:id="rId3"/>
              </a:rPr>
              <a:t>https://www.guru99.com/functional-testing.html</a:t>
            </a:r>
            <a:endParaRPr lang="en-US" dirty="0"/>
          </a:p>
          <a:p>
            <a:r>
              <a:rPr lang="en-US" dirty="0">
                <a:hlinkClick r:id="rId4"/>
              </a:rPr>
              <a:t>https://www.parasoft.com/solutions/</a:t>
            </a:r>
            <a:endParaRPr lang="en-US" dirty="0"/>
          </a:p>
          <a:p>
            <a:r>
              <a:rPr lang="en-US" dirty="0">
                <a:hlinkClick r:id="rId5"/>
              </a:rPr>
              <a:t>https://hackr.io/blog/types-of-software-testing</a:t>
            </a:r>
            <a:endParaRPr lang="en-US" dirty="0"/>
          </a:p>
          <a:p>
            <a:r>
              <a:rPr lang="en-US" dirty="0">
                <a:hlinkClick r:id="rId6"/>
              </a:rPr>
              <a:t>https://www.techtarget.com/searchsoftwarequality/definition/smoke-testing#:~:text=Smoke%20testing%2C%20also%20called%20build,build%20and%20before%20a%20release</a:t>
            </a:r>
            <a:r>
              <a:rPr lang="en-US" dirty="0"/>
              <a:t>.</a:t>
            </a:r>
          </a:p>
          <a:p>
            <a:r>
              <a:rPr lang="en-US" dirty="0">
                <a:hlinkClick r:id="rId7"/>
              </a:rPr>
              <a:t>https://www.softwaretestinghelp.com/types-of-software-testing/</a:t>
            </a:r>
            <a:endParaRPr lang="en-US" dirty="0"/>
          </a:p>
          <a:p>
            <a:endParaRPr lang="en-US" dirty="0"/>
          </a:p>
        </p:txBody>
      </p:sp>
    </p:spTree>
    <p:extLst>
      <p:ext uri="{BB962C8B-B14F-4D97-AF65-F5344CB8AC3E}">
        <p14:creationId xmlns:p14="http://schemas.microsoft.com/office/powerpoint/2010/main" val="2577046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03B54F7-D77E-AA54-2ED4-6BB75CA5D6D3}"/>
              </a:ext>
            </a:extLst>
          </p:cNvPr>
          <p:cNvSpPr>
            <a:spLocks noMove="1" noResize="1"/>
          </p:cNvSpPr>
          <p:nvPr/>
        </p:nvSpPr>
        <p:spPr>
          <a:xfrm>
            <a:off x="0" y="0"/>
            <a:ext cx="12191996" cy="6858000"/>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Freeform: Shape 9">
            <a:extLst>
              <a:ext uri="{FF2B5EF4-FFF2-40B4-BE49-F238E27FC236}">
                <a16:creationId xmlns:a16="http://schemas.microsoft.com/office/drawing/2014/main" id="{D40BD0F4-F04E-58FD-55D7-5317B2A193B7}"/>
              </a:ext>
            </a:extLst>
          </p:cNvPr>
          <p:cNvSpPr>
            <a:spLocks noMove="1" noResize="1"/>
          </p:cNvSpPr>
          <p:nvPr/>
        </p:nvSpPr>
        <p:spPr>
          <a:xfrm rot="2700006">
            <a:off x="82779" y="-1386170"/>
            <a:ext cx="2424869" cy="3611194"/>
          </a:xfrm>
          <a:custGeom>
            <a:avLst/>
            <a:gdLst>
              <a:gd name="f0" fmla="val 10800000"/>
              <a:gd name="f1" fmla="val 5400000"/>
              <a:gd name="f2" fmla="val 180"/>
              <a:gd name="f3" fmla="val w"/>
              <a:gd name="f4" fmla="val h"/>
              <a:gd name="f5" fmla="val 0"/>
              <a:gd name="f6" fmla="val 2424873"/>
              <a:gd name="f7" fmla="val 3611191"/>
              <a:gd name="f8" fmla="val 2424874"/>
              <a:gd name="f9" fmla="val 1186317"/>
              <a:gd name="f10" fmla="+- 0 0 -90"/>
              <a:gd name="f11" fmla="*/ f3 1 2424873"/>
              <a:gd name="f12" fmla="*/ f4 1 3611191"/>
              <a:gd name="f13" fmla="val f5"/>
              <a:gd name="f14" fmla="val f6"/>
              <a:gd name="f15" fmla="val f7"/>
              <a:gd name="f16" fmla="*/ f10 f0 1"/>
              <a:gd name="f17" fmla="+- f15 0 f13"/>
              <a:gd name="f18" fmla="+- f14 0 f13"/>
              <a:gd name="f19" fmla="*/ f16 1 f2"/>
              <a:gd name="f20" fmla="*/ f18 1 2424873"/>
              <a:gd name="f21" fmla="*/ f17 1 3611191"/>
              <a:gd name="f22" fmla="*/ 0 f18 1"/>
              <a:gd name="f23" fmla="*/ 2424874 f17 1"/>
              <a:gd name="f24" fmla="*/ 2424873 f18 1"/>
              <a:gd name="f25" fmla="*/ 0 f17 1"/>
              <a:gd name="f26" fmla="*/ 3611191 f17 1"/>
              <a:gd name="f27" fmla="*/ 1186317 f18 1"/>
              <a:gd name="f28" fmla="+- f19 0 f1"/>
              <a:gd name="f29" fmla="*/ f22 1 2424873"/>
              <a:gd name="f30" fmla="*/ f23 1 3611191"/>
              <a:gd name="f31" fmla="*/ f24 1 2424873"/>
              <a:gd name="f32" fmla="*/ f25 1 3611191"/>
              <a:gd name="f33" fmla="*/ f26 1 3611191"/>
              <a:gd name="f34" fmla="*/ f27 1 2424873"/>
              <a:gd name="f35" fmla="*/ f13 1 f20"/>
              <a:gd name="f36" fmla="*/ f14 1 f20"/>
              <a:gd name="f37" fmla="*/ f13 1 f21"/>
              <a:gd name="f38" fmla="*/ f15 1 f21"/>
              <a:gd name="f39" fmla="*/ f29 1 f20"/>
              <a:gd name="f40" fmla="*/ f30 1 f21"/>
              <a:gd name="f41" fmla="*/ f31 1 f20"/>
              <a:gd name="f42" fmla="*/ f32 1 f21"/>
              <a:gd name="f43" fmla="*/ f33 1 f21"/>
              <a:gd name="f44" fmla="*/ f34 1 f20"/>
              <a:gd name="f45" fmla="*/ f35 f11 1"/>
              <a:gd name="f46" fmla="*/ f36 f11 1"/>
              <a:gd name="f47" fmla="*/ f38 f12 1"/>
              <a:gd name="f48" fmla="*/ f37 f12 1"/>
              <a:gd name="f49" fmla="*/ f39 f11 1"/>
              <a:gd name="f50" fmla="*/ f40 f12 1"/>
              <a:gd name="f51" fmla="*/ f41 f11 1"/>
              <a:gd name="f52" fmla="*/ f42 f12 1"/>
              <a:gd name="f53" fmla="*/ f43 f12 1"/>
              <a:gd name="f54" fmla="*/ f44 f11 1"/>
            </a:gdLst>
            <a:ahLst/>
            <a:cxnLst>
              <a:cxn ang="3cd4">
                <a:pos x="hc" y="t"/>
              </a:cxn>
              <a:cxn ang="0">
                <a:pos x="r" y="vc"/>
              </a:cxn>
              <a:cxn ang="cd4">
                <a:pos x="hc" y="b"/>
              </a:cxn>
              <a:cxn ang="cd2">
                <a:pos x="l" y="vc"/>
              </a:cxn>
              <a:cxn ang="f28">
                <a:pos x="f49" y="f50"/>
              </a:cxn>
              <a:cxn ang="f28">
                <a:pos x="f51" y="f52"/>
              </a:cxn>
              <a:cxn ang="f28">
                <a:pos x="f51" y="f53"/>
              </a:cxn>
              <a:cxn ang="f28">
                <a:pos x="f54" y="f53"/>
              </a:cxn>
            </a:cxnLst>
            <a:rect l="f45" t="f48" r="f46" b="f47"/>
            <a:pathLst>
              <a:path w="2424873" h="3611191">
                <a:moveTo>
                  <a:pt x="f5" y="f8"/>
                </a:moveTo>
                <a:lnTo>
                  <a:pt x="f6" y="f5"/>
                </a:lnTo>
                <a:lnTo>
                  <a:pt x="f6" y="f7"/>
                </a:lnTo>
                <a:lnTo>
                  <a:pt x="f9" y="f7"/>
                </a:lnTo>
                <a:close/>
              </a:path>
            </a:pathLst>
          </a:custGeom>
          <a:solidFill>
            <a:srgbClr val="FFC00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 name="Freeform: Shape 11">
            <a:extLst>
              <a:ext uri="{FF2B5EF4-FFF2-40B4-BE49-F238E27FC236}">
                <a16:creationId xmlns:a16="http://schemas.microsoft.com/office/drawing/2014/main" id="{2ED9309E-6C32-A25D-89F6-8B496C54C08C}"/>
              </a:ext>
            </a:extLst>
          </p:cNvPr>
          <p:cNvSpPr>
            <a:spLocks noMove="1" noResize="1"/>
          </p:cNvSpPr>
          <p:nvPr/>
        </p:nvSpPr>
        <p:spPr>
          <a:xfrm rot="2700006">
            <a:off x="1571002" y="-338584"/>
            <a:ext cx="1635953" cy="1635953"/>
          </a:xfrm>
          <a:custGeom>
            <a:avLst/>
            <a:gdLst>
              <a:gd name="f0" fmla="val 10800000"/>
              <a:gd name="f1" fmla="val 5400000"/>
              <a:gd name="f2" fmla="val 180"/>
              <a:gd name="f3" fmla="val w"/>
              <a:gd name="f4" fmla="val h"/>
              <a:gd name="f5" fmla="val 0"/>
              <a:gd name="f6" fmla="val 1635955"/>
              <a:gd name="f7" fmla="val 957987"/>
              <a:gd name="f8" fmla="+- 0 0 -90"/>
              <a:gd name="f9" fmla="*/ f3 1 1635955"/>
              <a:gd name="f10" fmla="*/ f4 1 1635955"/>
              <a:gd name="f11" fmla="val f5"/>
              <a:gd name="f12" fmla="val f6"/>
              <a:gd name="f13" fmla="*/ f8 f0 1"/>
              <a:gd name="f14" fmla="+- f12 0 f11"/>
              <a:gd name="f15" fmla="*/ f13 1 f2"/>
              <a:gd name="f16" fmla="*/ f14 1 1635955"/>
              <a:gd name="f17" fmla="*/ 0 f14 1"/>
              <a:gd name="f18" fmla="*/ 957987 f14 1"/>
              <a:gd name="f19" fmla="*/ 1635955 f14 1"/>
              <a:gd name="f20" fmla="+- f15 0 f1"/>
              <a:gd name="f21" fmla="*/ f17 1 1635955"/>
              <a:gd name="f22" fmla="*/ f18 1 1635955"/>
              <a:gd name="f23" fmla="*/ f19 1 1635955"/>
              <a:gd name="f24" fmla="*/ f11 1 f16"/>
              <a:gd name="f25" fmla="*/ f12 1 f16"/>
              <a:gd name="f26" fmla="*/ f21 1 f16"/>
              <a:gd name="f27" fmla="*/ f22 1 f16"/>
              <a:gd name="f28" fmla="*/ f23 1 f16"/>
              <a:gd name="f29" fmla="*/ f24 f9 1"/>
              <a:gd name="f30" fmla="*/ f25 f9 1"/>
              <a:gd name="f31" fmla="*/ f25 f10 1"/>
              <a:gd name="f32" fmla="*/ f24 f10 1"/>
              <a:gd name="f33" fmla="*/ f26 f9 1"/>
              <a:gd name="f34" fmla="*/ f27 f10 1"/>
              <a:gd name="f35" fmla="*/ f27 f9 1"/>
              <a:gd name="f36" fmla="*/ f26 f10 1"/>
              <a:gd name="f37" fmla="*/ f28 f9 1"/>
              <a:gd name="f38" fmla="*/ f28 f10 1"/>
            </a:gdLst>
            <a:ahLst/>
            <a:cxnLst>
              <a:cxn ang="3cd4">
                <a:pos x="hc" y="t"/>
              </a:cxn>
              <a:cxn ang="0">
                <a:pos x="r" y="vc"/>
              </a:cxn>
              <a:cxn ang="cd4">
                <a:pos x="hc" y="b"/>
              </a:cxn>
              <a:cxn ang="cd2">
                <a:pos x="l" y="vc"/>
              </a:cxn>
              <a:cxn ang="f20">
                <a:pos x="f33" y="f34"/>
              </a:cxn>
              <a:cxn ang="f20">
                <a:pos x="f35" y="f36"/>
              </a:cxn>
              <a:cxn ang="f20">
                <a:pos x="f37" y="f36"/>
              </a:cxn>
              <a:cxn ang="f20">
                <a:pos x="f37" y="f38"/>
              </a:cxn>
              <a:cxn ang="f20">
                <a:pos x="f33" y="f38"/>
              </a:cxn>
            </a:cxnLst>
            <a:rect l="f29" t="f32" r="f30" b="f31"/>
            <a:pathLst>
              <a:path w="1635955" h="1635955">
                <a:moveTo>
                  <a:pt x="f5" y="f7"/>
                </a:moveTo>
                <a:lnTo>
                  <a:pt x="f7" y="f5"/>
                </a:lnTo>
                <a:lnTo>
                  <a:pt x="f6" y="f5"/>
                </a:lnTo>
                <a:lnTo>
                  <a:pt x="f6" y="f6"/>
                </a:lnTo>
                <a:lnTo>
                  <a:pt x="f5" y="f6"/>
                </a:lnTo>
                <a:close/>
              </a:path>
            </a:pathLst>
          </a:custGeom>
          <a:solidFill>
            <a:srgbClr val="FFC00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Shape 13">
            <a:extLst>
              <a:ext uri="{FF2B5EF4-FFF2-40B4-BE49-F238E27FC236}">
                <a16:creationId xmlns:a16="http://schemas.microsoft.com/office/drawing/2014/main" id="{6978D692-CC49-F37B-1F63-B6EEBFD79AF6}"/>
              </a:ext>
            </a:extLst>
          </p:cNvPr>
          <p:cNvSpPr>
            <a:spLocks noMove="1" noResize="1"/>
          </p:cNvSpPr>
          <p:nvPr/>
        </p:nvSpPr>
        <p:spPr>
          <a:xfrm rot="2700006">
            <a:off x="9627978" y="-6581"/>
            <a:ext cx="4059396" cy="2548112"/>
          </a:xfrm>
          <a:custGeom>
            <a:avLst/>
            <a:gdLst>
              <a:gd name="f0" fmla="val 10800000"/>
              <a:gd name="f1" fmla="val 5400000"/>
              <a:gd name="f2" fmla="val 180"/>
              <a:gd name="f3" fmla="val w"/>
              <a:gd name="f4" fmla="val h"/>
              <a:gd name="f5" fmla="val 0"/>
              <a:gd name="f6" fmla="val 4059393"/>
              <a:gd name="f7" fmla="val 2548110"/>
              <a:gd name="f8" fmla="val 1511282"/>
              <a:gd name="f9" fmla="+- 0 0 -90"/>
              <a:gd name="f10" fmla="*/ f3 1 4059393"/>
              <a:gd name="f11" fmla="*/ f4 1 2548110"/>
              <a:gd name="f12" fmla="val f5"/>
              <a:gd name="f13" fmla="val f6"/>
              <a:gd name="f14" fmla="val f7"/>
              <a:gd name="f15" fmla="*/ f9 f0 1"/>
              <a:gd name="f16" fmla="+- f14 0 f12"/>
              <a:gd name="f17" fmla="+- f13 0 f12"/>
              <a:gd name="f18" fmla="*/ f15 1 f2"/>
              <a:gd name="f19" fmla="*/ f17 1 4059393"/>
              <a:gd name="f20" fmla="*/ f16 1 2548110"/>
              <a:gd name="f21" fmla="*/ 0 f17 1"/>
              <a:gd name="f22" fmla="*/ 1511282 f16 1"/>
              <a:gd name="f23" fmla="*/ 1511282 f17 1"/>
              <a:gd name="f24" fmla="*/ 0 f16 1"/>
              <a:gd name="f25" fmla="*/ 4059393 f17 1"/>
              <a:gd name="f26" fmla="*/ 2548110 f16 1"/>
              <a:gd name="f27" fmla="+- f18 0 f1"/>
              <a:gd name="f28" fmla="*/ f21 1 4059393"/>
              <a:gd name="f29" fmla="*/ f22 1 2548110"/>
              <a:gd name="f30" fmla="*/ f23 1 4059393"/>
              <a:gd name="f31" fmla="*/ f24 1 2548110"/>
              <a:gd name="f32" fmla="*/ f25 1 4059393"/>
              <a:gd name="f33" fmla="*/ f26 1 2548110"/>
              <a:gd name="f34" fmla="*/ f12 1 f19"/>
              <a:gd name="f35" fmla="*/ f13 1 f19"/>
              <a:gd name="f36" fmla="*/ f12 1 f20"/>
              <a:gd name="f37" fmla="*/ f14 1 f20"/>
              <a:gd name="f38" fmla="*/ f28 1 f19"/>
              <a:gd name="f39" fmla="*/ f29 1 f20"/>
              <a:gd name="f40" fmla="*/ f30 1 f19"/>
              <a:gd name="f41" fmla="*/ f31 1 f20"/>
              <a:gd name="f42" fmla="*/ f32 1 f19"/>
              <a:gd name="f43" fmla="*/ f33 1 f20"/>
              <a:gd name="f44" fmla="*/ f34 f10 1"/>
              <a:gd name="f45" fmla="*/ f35 f10 1"/>
              <a:gd name="f46" fmla="*/ f37 f11 1"/>
              <a:gd name="f47" fmla="*/ f36 f11 1"/>
              <a:gd name="f48" fmla="*/ f38 f10 1"/>
              <a:gd name="f49" fmla="*/ f39 f11 1"/>
              <a:gd name="f50" fmla="*/ f40 f10 1"/>
              <a:gd name="f51" fmla="*/ f41 f11 1"/>
              <a:gd name="f52" fmla="*/ f42 f10 1"/>
              <a:gd name="f53" fmla="*/ f43 f11 1"/>
            </a:gdLst>
            <a:ahLst/>
            <a:cxnLst>
              <a:cxn ang="3cd4">
                <a:pos x="hc" y="t"/>
              </a:cxn>
              <a:cxn ang="0">
                <a:pos x="r" y="vc"/>
              </a:cxn>
              <a:cxn ang="cd4">
                <a:pos x="hc" y="b"/>
              </a:cxn>
              <a:cxn ang="cd2">
                <a:pos x="l" y="vc"/>
              </a:cxn>
              <a:cxn ang="f27">
                <a:pos x="f48" y="f49"/>
              </a:cxn>
              <a:cxn ang="f27">
                <a:pos x="f50" y="f51"/>
              </a:cxn>
              <a:cxn ang="f27">
                <a:pos x="f52" y="f53"/>
              </a:cxn>
              <a:cxn ang="f27">
                <a:pos x="f48" y="f53"/>
              </a:cxn>
            </a:cxnLst>
            <a:rect l="f44" t="f47" r="f45" b="f46"/>
            <a:pathLst>
              <a:path w="4059393" h="2548110">
                <a:moveTo>
                  <a:pt x="f5" y="f8"/>
                </a:moveTo>
                <a:lnTo>
                  <a:pt x="f8" y="f5"/>
                </a:lnTo>
                <a:lnTo>
                  <a:pt x="f6" y="f7"/>
                </a:lnTo>
                <a:lnTo>
                  <a:pt x="f5" y="f7"/>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Rectangle 15">
            <a:extLst>
              <a:ext uri="{FF2B5EF4-FFF2-40B4-BE49-F238E27FC236}">
                <a16:creationId xmlns:a16="http://schemas.microsoft.com/office/drawing/2014/main" id="{66C36B1C-FC64-1EDB-6618-1A1DA24BD88C}"/>
              </a:ext>
            </a:extLst>
          </p:cNvPr>
          <p:cNvSpPr>
            <a:spLocks noMove="1" noResize="1"/>
          </p:cNvSpPr>
          <p:nvPr/>
        </p:nvSpPr>
        <p:spPr>
          <a:xfrm rot="2700006">
            <a:off x="10262919" y="1465785"/>
            <a:ext cx="1185711" cy="1185711"/>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Shape 17">
            <a:extLst>
              <a:ext uri="{FF2B5EF4-FFF2-40B4-BE49-F238E27FC236}">
                <a16:creationId xmlns:a16="http://schemas.microsoft.com/office/drawing/2014/main" id="{266EB81A-FD0E-DA57-8626-969ECACD20E5}"/>
              </a:ext>
            </a:extLst>
          </p:cNvPr>
          <p:cNvSpPr>
            <a:spLocks noMove="1" noResize="1"/>
          </p:cNvSpPr>
          <p:nvPr/>
        </p:nvSpPr>
        <p:spPr>
          <a:xfrm rot="2700006">
            <a:off x="-29554" y="5198739"/>
            <a:ext cx="2444904" cy="2366119"/>
          </a:xfrm>
          <a:custGeom>
            <a:avLst/>
            <a:gdLst>
              <a:gd name="f0" fmla="val 10800000"/>
              <a:gd name="f1" fmla="val 5400000"/>
              <a:gd name="f2" fmla="val 180"/>
              <a:gd name="f3" fmla="val w"/>
              <a:gd name="f4" fmla="val h"/>
              <a:gd name="f5" fmla="val 0"/>
              <a:gd name="f6" fmla="val 2203753"/>
              <a:gd name="f7" fmla="val 2132734"/>
              <a:gd name="f8" fmla="val 576461"/>
              <a:gd name="f9" fmla="val 647480"/>
              <a:gd name="f10" fmla="val 1485255"/>
              <a:gd name="f11" fmla="+- 0 0 -90"/>
              <a:gd name="f12" fmla="*/ f3 1 2203753"/>
              <a:gd name="f13" fmla="*/ f4 1 2132734"/>
              <a:gd name="f14" fmla="val f5"/>
              <a:gd name="f15" fmla="val f6"/>
              <a:gd name="f16" fmla="val f7"/>
              <a:gd name="f17" fmla="*/ f11 f0 1"/>
              <a:gd name="f18" fmla="+- f16 0 f14"/>
              <a:gd name="f19" fmla="+- f15 0 f14"/>
              <a:gd name="f20" fmla="*/ f17 1 f2"/>
              <a:gd name="f21" fmla="*/ f19 1 2203753"/>
              <a:gd name="f22" fmla="*/ f18 1 2132734"/>
              <a:gd name="f23" fmla="*/ 0 f19 1"/>
              <a:gd name="f24" fmla="*/ 0 f18 1"/>
              <a:gd name="f25" fmla="*/ 2203753 f19 1"/>
              <a:gd name="f26" fmla="*/ 576461 f18 1"/>
              <a:gd name="f27" fmla="*/ 647480 f19 1"/>
              <a:gd name="f28" fmla="*/ 2132734 f18 1"/>
              <a:gd name="f29" fmla="*/ 1485255 f18 1"/>
              <a:gd name="f30" fmla="+- f20 0 f1"/>
              <a:gd name="f31" fmla="*/ f23 1 2203753"/>
              <a:gd name="f32" fmla="*/ f24 1 2132734"/>
              <a:gd name="f33" fmla="*/ f25 1 2203753"/>
              <a:gd name="f34" fmla="*/ f26 1 2132734"/>
              <a:gd name="f35" fmla="*/ f27 1 2203753"/>
              <a:gd name="f36" fmla="*/ f28 1 2132734"/>
              <a:gd name="f37" fmla="*/ f29 1 2132734"/>
              <a:gd name="f38" fmla="*/ f14 1 f21"/>
              <a:gd name="f39" fmla="*/ f15 1 f21"/>
              <a:gd name="f40" fmla="*/ f14 1 f22"/>
              <a:gd name="f41" fmla="*/ f16 1 f22"/>
              <a:gd name="f42" fmla="*/ f31 1 f21"/>
              <a:gd name="f43" fmla="*/ f32 1 f22"/>
              <a:gd name="f44" fmla="*/ f33 1 f21"/>
              <a:gd name="f45" fmla="*/ f34 1 f22"/>
              <a:gd name="f46" fmla="*/ f35 1 f21"/>
              <a:gd name="f47" fmla="*/ f36 1 f22"/>
              <a:gd name="f48" fmla="*/ f37 1 f22"/>
              <a:gd name="f49" fmla="*/ f38 f12 1"/>
              <a:gd name="f50" fmla="*/ f39 f12 1"/>
              <a:gd name="f51" fmla="*/ f41 f13 1"/>
              <a:gd name="f52" fmla="*/ f40 f13 1"/>
              <a:gd name="f53" fmla="*/ f42 f12 1"/>
              <a:gd name="f54" fmla="*/ f43 f13 1"/>
              <a:gd name="f55" fmla="*/ f44 f12 1"/>
              <a:gd name="f56" fmla="*/ f45 f13 1"/>
              <a:gd name="f57" fmla="*/ f46 f12 1"/>
              <a:gd name="f58" fmla="*/ f47 f13 1"/>
              <a:gd name="f59" fmla="*/ f48 f13 1"/>
            </a:gdLst>
            <a:ahLst/>
            <a:cxnLst>
              <a:cxn ang="3cd4">
                <a:pos x="hc" y="t"/>
              </a:cxn>
              <a:cxn ang="0">
                <a:pos x="r" y="vc"/>
              </a:cxn>
              <a:cxn ang="cd4">
                <a:pos x="hc" y="b"/>
              </a:cxn>
              <a:cxn ang="cd2">
                <a:pos x="l" y="vc"/>
              </a:cxn>
              <a:cxn ang="f30">
                <a:pos x="f53" y="f54"/>
              </a:cxn>
              <a:cxn ang="f30">
                <a:pos x="f55" y="f54"/>
              </a:cxn>
              <a:cxn ang="f30">
                <a:pos x="f55" y="f56"/>
              </a:cxn>
              <a:cxn ang="f30">
                <a:pos x="f57" y="f58"/>
              </a:cxn>
              <a:cxn ang="f30">
                <a:pos x="f53" y="f59"/>
              </a:cxn>
            </a:cxnLst>
            <a:rect l="f49" t="f52" r="f50" b="f51"/>
            <a:pathLst>
              <a:path w="2203753" h="2132734">
                <a:moveTo>
                  <a:pt x="f5" y="f5"/>
                </a:moveTo>
                <a:lnTo>
                  <a:pt x="f6" y="f5"/>
                </a:lnTo>
                <a:lnTo>
                  <a:pt x="f6" y="f8"/>
                </a:lnTo>
                <a:lnTo>
                  <a:pt x="f9" y="f7"/>
                </a:lnTo>
                <a:lnTo>
                  <a:pt x="f5" y="f10"/>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19">
            <a:extLst>
              <a:ext uri="{FF2B5EF4-FFF2-40B4-BE49-F238E27FC236}">
                <a16:creationId xmlns:a16="http://schemas.microsoft.com/office/drawing/2014/main" id="{E0E38A26-6057-70C7-6787-B33498AD99B9}"/>
              </a:ext>
            </a:extLst>
          </p:cNvPr>
          <p:cNvSpPr>
            <a:spLocks noMove="1" noResize="1"/>
          </p:cNvSpPr>
          <p:nvPr/>
        </p:nvSpPr>
        <p:spPr>
          <a:xfrm rot="2700006">
            <a:off x="1769784" y="5439894"/>
            <a:ext cx="928463" cy="928463"/>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outerShdw dist="38096" dir="2700000">
                  <a:srgbClr val="000000"/>
                </a:outerShdw>
              </a:effectLst>
              <a:uLnTx/>
              <a:uFillTx/>
              <a:latin typeface="Calibri"/>
              <a:ea typeface="+mn-ea"/>
              <a:cs typeface="+mn-cs"/>
            </a:endParaRPr>
          </a:p>
        </p:txBody>
      </p:sp>
      <p:sp>
        <p:nvSpPr>
          <p:cNvPr id="9" name="Freeform: Shape 21">
            <a:extLst>
              <a:ext uri="{FF2B5EF4-FFF2-40B4-BE49-F238E27FC236}">
                <a16:creationId xmlns:a16="http://schemas.microsoft.com/office/drawing/2014/main" id="{5595BD1C-0074-3DFB-5C65-2CF3EABDE489}"/>
              </a:ext>
            </a:extLst>
          </p:cNvPr>
          <p:cNvSpPr>
            <a:spLocks noMove="1" noResize="1"/>
          </p:cNvSpPr>
          <p:nvPr/>
        </p:nvSpPr>
        <p:spPr>
          <a:xfrm rot="2700006">
            <a:off x="3401312" y="734309"/>
            <a:ext cx="5389382" cy="5389382"/>
          </a:xfrm>
          <a:custGeom>
            <a:avLst/>
            <a:gdLst>
              <a:gd name="f0" fmla="val 10800000"/>
              <a:gd name="f1" fmla="val 5400000"/>
              <a:gd name="f2" fmla="val 180"/>
              <a:gd name="f3" fmla="val w"/>
              <a:gd name="f4" fmla="val h"/>
              <a:gd name="f5" fmla="val 0"/>
              <a:gd name="f6" fmla="val 5389379"/>
              <a:gd name="f7" fmla="val 540040"/>
              <a:gd name="f8" fmla="val 4838655"/>
              <a:gd name="f9" fmla="+- 0 0 -90"/>
              <a:gd name="f10" fmla="*/ f3 1 5389379"/>
              <a:gd name="f11" fmla="*/ f4 1 5389379"/>
              <a:gd name="f12" fmla="val f5"/>
              <a:gd name="f13" fmla="val f6"/>
              <a:gd name="f14" fmla="*/ f9 f0 1"/>
              <a:gd name="f15" fmla="+- f13 0 f12"/>
              <a:gd name="f16" fmla="*/ f14 1 f2"/>
              <a:gd name="f17" fmla="*/ f15 1 5389379"/>
              <a:gd name="f18" fmla="*/ 0 f15 1"/>
              <a:gd name="f19" fmla="*/ 540040 f15 1"/>
              <a:gd name="f20" fmla="*/ 5389379 f15 1"/>
              <a:gd name="f21" fmla="*/ 4838655 f15 1"/>
              <a:gd name="f22" fmla="+- f16 0 f1"/>
              <a:gd name="f23" fmla="*/ f18 1 5389379"/>
              <a:gd name="f24" fmla="*/ f19 1 5389379"/>
              <a:gd name="f25" fmla="*/ f20 1 5389379"/>
              <a:gd name="f26" fmla="*/ f21 1 5389379"/>
              <a:gd name="f27" fmla="*/ f12 1 f17"/>
              <a:gd name="f28" fmla="*/ f13 1 f17"/>
              <a:gd name="f29" fmla="*/ f23 1 f17"/>
              <a:gd name="f30" fmla="*/ f24 1 f17"/>
              <a:gd name="f31" fmla="*/ f25 1 f17"/>
              <a:gd name="f32" fmla="*/ f26 1 f17"/>
              <a:gd name="f33" fmla="*/ f27 f10 1"/>
              <a:gd name="f34" fmla="*/ f28 f10 1"/>
              <a:gd name="f35" fmla="*/ f28 f11 1"/>
              <a:gd name="f36" fmla="*/ f27 f11 1"/>
              <a:gd name="f37" fmla="*/ f29 f10 1"/>
              <a:gd name="f38" fmla="*/ f30 f11 1"/>
              <a:gd name="f39" fmla="*/ f30 f10 1"/>
              <a:gd name="f40" fmla="*/ f29 f11 1"/>
              <a:gd name="f41" fmla="*/ f31 f10 1"/>
              <a:gd name="f42" fmla="*/ f32 f11 1"/>
              <a:gd name="f43" fmla="*/ f32 f10 1"/>
              <a:gd name="f44" fmla="*/ f31 f11 1"/>
            </a:gdLst>
            <a:ahLst/>
            <a:cxnLst>
              <a:cxn ang="3cd4">
                <a:pos x="hc" y="t"/>
              </a:cxn>
              <a:cxn ang="0">
                <a:pos x="r" y="vc"/>
              </a:cxn>
              <a:cxn ang="cd4">
                <a:pos x="hc" y="b"/>
              </a:cxn>
              <a:cxn ang="cd2">
                <a:pos x="l" y="vc"/>
              </a:cxn>
              <a:cxn ang="f22">
                <a:pos x="f37" y="f38"/>
              </a:cxn>
              <a:cxn ang="f22">
                <a:pos x="f39" y="f40"/>
              </a:cxn>
              <a:cxn ang="f22">
                <a:pos x="f41" y="f40"/>
              </a:cxn>
              <a:cxn ang="f22">
                <a:pos x="f41" y="f42"/>
              </a:cxn>
              <a:cxn ang="f22">
                <a:pos x="f43" y="f44"/>
              </a:cxn>
              <a:cxn ang="f22">
                <a:pos x="f37" y="f44"/>
              </a:cxn>
            </a:cxnLst>
            <a:rect l="f33" t="f36" r="f34" b="f35"/>
            <a:pathLst>
              <a:path w="5389379" h="5389379">
                <a:moveTo>
                  <a:pt x="f5" y="f7"/>
                </a:moveTo>
                <a:lnTo>
                  <a:pt x="f7" y="f5"/>
                </a:lnTo>
                <a:lnTo>
                  <a:pt x="f6" y="f5"/>
                </a:lnTo>
                <a:lnTo>
                  <a:pt x="f6" y="f8"/>
                </a:lnTo>
                <a:lnTo>
                  <a:pt x="f8" y="f6"/>
                </a:lnTo>
                <a:lnTo>
                  <a:pt x="f5" y="f6"/>
                </a:ln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Shape 23">
            <a:extLst>
              <a:ext uri="{FF2B5EF4-FFF2-40B4-BE49-F238E27FC236}">
                <a16:creationId xmlns:a16="http://schemas.microsoft.com/office/drawing/2014/main" id="{4ABAABB7-603F-C008-7346-0877D92B1291}"/>
              </a:ext>
            </a:extLst>
          </p:cNvPr>
          <p:cNvSpPr>
            <a:spLocks noMove="1" noResize="1"/>
          </p:cNvSpPr>
          <p:nvPr/>
        </p:nvSpPr>
        <p:spPr>
          <a:xfrm rot="2700006">
            <a:off x="2700287" y="33285"/>
            <a:ext cx="6791431" cy="6791431"/>
          </a:xfrm>
          <a:custGeom>
            <a:avLst/>
            <a:gdLst>
              <a:gd name="f0" fmla="val 10800000"/>
              <a:gd name="f1" fmla="val 5400000"/>
              <a:gd name="f2" fmla="val 180"/>
              <a:gd name="f3" fmla="val w"/>
              <a:gd name="f4" fmla="val h"/>
              <a:gd name="f5" fmla="val 0"/>
              <a:gd name="f6" fmla="val 6791435"/>
              <a:gd name="f7" fmla="val 1860938"/>
              <a:gd name="f8" fmla="val 81158"/>
              <a:gd name="f9" fmla="val 1942096"/>
              <a:gd name="f10" fmla="val 4838655"/>
              <a:gd name="f11" fmla="val 6710277"/>
              <a:gd name="f12" fmla="val 4919813"/>
              <a:gd name="f13" fmla="+- 0 0 -90"/>
              <a:gd name="f14" fmla="*/ f3 1 6791435"/>
              <a:gd name="f15" fmla="*/ f4 1 6791435"/>
              <a:gd name="f16" fmla="val f5"/>
              <a:gd name="f17" fmla="val f6"/>
              <a:gd name="f18" fmla="*/ f13 f0 1"/>
              <a:gd name="f19" fmla="+- f17 0 f16"/>
              <a:gd name="f20" fmla="*/ f18 1 f2"/>
              <a:gd name="f21" fmla="*/ f19 1 6791435"/>
              <a:gd name="f22" fmla="*/ 1860938 f19 1"/>
              <a:gd name="f23" fmla="*/ 81158 f19 1"/>
              <a:gd name="f24" fmla="*/ 1942096 f19 1"/>
              <a:gd name="f25" fmla="*/ 0 f19 1"/>
              <a:gd name="f26" fmla="*/ 6791435 f19 1"/>
              <a:gd name="f27" fmla="*/ 4838655 f19 1"/>
              <a:gd name="f28" fmla="*/ 6710277 f19 1"/>
              <a:gd name="f29" fmla="*/ 4919813 f19 1"/>
              <a:gd name="f30" fmla="+- f20 0 f1"/>
              <a:gd name="f31" fmla="*/ f22 1 6791435"/>
              <a:gd name="f32" fmla="*/ f23 1 6791435"/>
              <a:gd name="f33" fmla="*/ f24 1 6791435"/>
              <a:gd name="f34" fmla="*/ f25 1 6791435"/>
              <a:gd name="f35" fmla="*/ f26 1 6791435"/>
              <a:gd name="f36" fmla="*/ f27 1 6791435"/>
              <a:gd name="f37" fmla="*/ f28 1 6791435"/>
              <a:gd name="f38" fmla="*/ f29 1 6791435"/>
              <a:gd name="f39" fmla="*/ f16 1 f21"/>
              <a:gd name="f40" fmla="*/ f17 1 f21"/>
              <a:gd name="f41" fmla="*/ f31 1 f21"/>
              <a:gd name="f42" fmla="*/ f32 1 f21"/>
              <a:gd name="f43" fmla="*/ f33 1 f21"/>
              <a:gd name="f44" fmla="*/ f34 1 f21"/>
              <a:gd name="f45" fmla="*/ f35 1 f21"/>
              <a:gd name="f46" fmla="*/ f36 1 f21"/>
              <a:gd name="f47" fmla="*/ f37 1 f21"/>
              <a:gd name="f48" fmla="*/ f38 1 f21"/>
              <a:gd name="f49" fmla="*/ f39 f14 1"/>
              <a:gd name="f50" fmla="*/ f40 f14 1"/>
              <a:gd name="f51" fmla="*/ f40 f15 1"/>
              <a:gd name="f52" fmla="*/ f39 f15 1"/>
              <a:gd name="f53" fmla="*/ f41 f14 1"/>
              <a:gd name="f54" fmla="*/ f42 f15 1"/>
              <a:gd name="f55" fmla="*/ f43 f14 1"/>
              <a:gd name="f56" fmla="*/ f44 f15 1"/>
              <a:gd name="f57" fmla="*/ f45 f14 1"/>
              <a:gd name="f58" fmla="*/ f46 f15 1"/>
              <a:gd name="f59" fmla="*/ f47 f14 1"/>
              <a:gd name="f60" fmla="*/ f48 f15 1"/>
              <a:gd name="f61" fmla="*/ f44 f14 1"/>
              <a:gd name="f62" fmla="*/ f43 f15 1"/>
              <a:gd name="f63" fmla="*/ f42 f14 1"/>
              <a:gd name="f64" fmla="*/ f41 f15 1"/>
              <a:gd name="f65" fmla="*/ f47 f15 1"/>
              <a:gd name="f66" fmla="*/ f48 f14 1"/>
              <a:gd name="f67" fmla="*/ f46 f14 1"/>
              <a:gd name="f68" fmla="*/ f45 f15 1"/>
            </a:gdLst>
            <a:ahLst/>
            <a:cxnLst>
              <a:cxn ang="3cd4">
                <a:pos x="hc" y="t"/>
              </a:cxn>
              <a:cxn ang="0">
                <a:pos x="r" y="vc"/>
              </a:cxn>
              <a:cxn ang="cd4">
                <a:pos x="hc" y="b"/>
              </a:cxn>
              <a:cxn ang="cd2">
                <a:pos x="l" y="vc"/>
              </a:cxn>
              <a:cxn ang="f30">
                <a:pos x="f53" y="f54"/>
              </a:cxn>
              <a:cxn ang="f30">
                <a:pos x="f55" y="f56"/>
              </a:cxn>
              <a:cxn ang="f30">
                <a:pos x="f57" y="f56"/>
              </a:cxn>
              <a:cxn ang="f30">
                <a:pos x="f57" y="f58"/>
              </a:cxn>
              <a:cxn ang="f30">
                <a:pos x="f59" y="f60"/>
              </a:cxn>
              <a:cxn ang="f30">
                <a:pos x="f59" y="f54"/>
              </a:cxn>
              <a:cxn ang="f30">
                <a:pos x="f61" y="f62"/>
              </a:cxn>
              <a:cxn ang="f30">
                <a:pos x="f63" y="f64"/>
              </a:cxn>
              <a:cxn ang="f30">
                <a:pos x="f63" y="f65"/>
              </a:cxn>
              <a:cxn ang="f30">
                <a:pos x="f66" y="f65"/>
              </a:cxn>
              <a:cxn ang="f30">
                <a:pos x="f67" y="f68"/>
              </a:cxn>
              <a:cxn ang="f30">
                <a:pos x="f61" y="f68"/>
              </a:cxn>
            </a:cxnLst>
            <a:rect l="f49" t="f52" r="f50" b="f51"/>
            <a:pathLst>
              <a:path w="6791435" h="6791435">
                <a:moveTo>
                  <a:pt x="f7" y="f8"/>
                </a:moveTo>
                <a:lnTo>
                  <a:pt x="f9" y="f5"/>
                </a:lnTo>
                <a:lnTo>
                  <a:pt x="f6" y="f5"/>
                </a:lnTo>
                <a:lnTo>
                  <a:pt x="f6" y="f10"/>
                </a:lnTo>
                <a:lnTo>
                  <a:pt x="f11" y="f12"/>
                </a:lnTo>
                <a:lnTo>
                  <a:pt x="f11" y="f8"/>
                </a:lnTo>
                <a:close/>
                <a:moveTo>
                  <a:pt x="f5" y="f9"/>
                </a:moveTo>
                <a:lnTo>
                  <a:pt x="f8" y="f7"/>
                </a:lnTo>
                <a:lnTo>
                  <a:pt x="f8" y="f11"/>
                </a:lnTo>
                <a:lnTo>
                  <a:pt x="f12" y="f11"/>
                </a:lnTo>
                <a:lnTo>
                  <a:pt x="f10" y="f6"/>
                </a:lnTo>
                <a:lnTo>
                  <a:pt x="f5" y="f6"/>
                </a:lnTo>
                <a:close/>
              </a:path>
            </a:pathLst>
          </a:custGeom>
          <a:solidFill>
            <a:srgbClr val="FFFFFF">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 name="Subtitle 2">
            <a:extLst>
              <a:ext uri="{FF2B5EF4-FFF2-40B4-BE49-F238E27FC236}">
                <a16:creationId xmlns:a16="http://schemas.microsoft.com/office/drawing/2014/main" id="{1E67487E-7104-87C6-0876-121D87339B82}"/>
              </a:ext>
            </a:extLst>
          </p:cNvPr>
          <p:cNvSpPr txBox="1">
            <a:spLocks noGrp="1"/>
          </p:cNvSpPr>
          <p:nvPr>
            <p:ph type="subTitle" idx="1"/>
          </p:nvPr>
        </p:nvSpPr>
        <p:spPr>
          <a:xfrm>
            <a:off x="4439631" y="4518919"/>
            <a:ext cx="3312734" cy="1141847"/>
          </a:xfrm>
        </p:spPr>
        <p:txBody>
          <a:bodyPr/>
          <a:lstStyle/>
          <a:p>
            <a:pPr lvl="0"/>
            <a:r>
              <a:rPr lang="en-US" sz="2000">
                <a:solidFill>
                  <a:srgbClr val="080808"/>
                </a:solidFill>
                <a:latin typeface="Times New Roman" pitchFamily="18"/>
                <a:cs typeface="Times New Roman" pitchFamily="18"/>
              </a:rPr>
              <a:t>Shokhzhakhon Tursumamatov 191AIB143</a:t>
            </a:r>
          </a:p>
        </p:txBody>
      </p:sp>
      <p:sp>
        <p:nvSpPr>
          <p:cNvPr id="12" name="Title 1">
            <a:extLst>
              <a:ext uri="{FF2B5EF4-FFF2-40B4-BE49-F238E27FC236}">
                <a16:creationId xmlns:a16="http://schemas.microsoft.com/office/drawing/2014/main" id="{F3236134-D482-7AD2-C20C-523BE86125A5}"/>
              </a:ext>
            </a:extLst>
          </p:cNvPr>
          <p:cNvSpPr txBox="1">
            <a:spLocks noGrp="1"/>
          </p:cNvSpPr>
          <p:nvPr>
            <p:ph type="ctrTitle"/>
          </p:nvPr>
        </p:nvSpPr>
        <p:spPr>
          <a:xfrm>
            <a:off x="3204642" y="2353638"/>
            <a:ext cx="5782720" cy="2150714"/>
          </a:xfrm>
        </p:spPr>
        <p:txBody>
          <a:bodyPr anchor="ctr"/>
          <a:lstStyle/>
          <a:p>
            <a:pPr lvl="0"/>
            <a:r>
              <a:rPr lang="en-US" sz="3600" b="1">
                <a:solidFill>
                  <a:srgbClr val="080808"/>
                </a:solidFill>
                <a:latin typeface="Times New Roman" pitchFamily="18"/>
                <a:cs typeface="Times New Roman" pitchFamily="18"/>
              </a:rPr>
              <a:t>Software Maintenance</a:t>
            </a:r>
            <a:br>
              <a:rPr lang="en-US" sz="3600" b="1">
                <a:solidFill>
                  <a:srgbClr val="080808"/>
                </a:solidFill>
                <a:latin typeface="Times New Roman" pitchFamily="18"/>
                <a:cs typeface="Times New Roman" pitchFamily="18"/>
              </a:rPr>
            </a:br>
            <a:r>
              <a:rPr lang="en-US" sz="3600" b="1">
                <a:solidFill>
                  <a:srgbClr val="080808"/>
                </a:solidFill>
                <a:latin typeface="Times New Roman" pitchFamily="18"/>
                <a:cs typeface="Times New Roman" pitchFamily="18"/>
              </a:rPr>
              <a:t>Final Task</a:t>
            </a:r>
            <a:br>
              <a:rPr lang="en-US" sz="3600" b="1">
                <a:solidFill>
                  <a:srgbClr val="080808"/>
                </a:solidFill>
                <a:latin typeface="Times New Roman" pitchFamily="18"/>
                <a:cs typeface="Times New Roman" pitchFamily="18"/>
              </a:rPr>
            </a:br>
            <a:r>
              <a:rPr lang="en-US" sz="3600" b="1">
                <a:solidFill>
                  <a:srgbClr val="080808"/>
                </a:solidFill>
                <a:latin typeface="Times New Roman" pitchFamily="18"/>
                <a:cs typeface="Times New Roman" pitchFamily="18"/>
              </a:rPr>
              <a:t>Applied System Software</a:t>
            </a:r>
            <a:endParaRPr lang="en-US" sz="3600">
              <a:solidFill>
                <a:srgbClr val="080808"/>
              </a:solidFill>
              <a:latin typeface="Times New Roman" pitchFamily="18"/>
              <a:cs typeface="Times New Roman" pitchFamily="18"/>
            </a:endParaRPr>
          </a:p>
        </p:txBody>
      </p:sp>
      <p:sp>
        <p:nvSpPr>
          <p:cNvPr id="13" name="Freeform: Shape 25">
            <a:extLst>
              <a:ext uri="{FF2B5EF4-FFF2-40B4-BE49-F238E27FC236}">
                <a16:creationId xmlns:a16="http://schemas.microsoft.com/office/drawing/2014/main" id="{E125D46B-8C81-5CA2-3A02-67322D790BF2}"/>
              </a:ext>
            </a:extLst>
          </p:cNvPr>
          <p:cNvSpPr>
            <a:spLocks noMove="1" noResize="1"/>
          </p:cNvSpPr>
          <p:nvPr/>
        </p:nvSpPr>
        <p:spPr>
          <a:xfrm rot="2700006">
            <a:off x="9629816" y="5457596"/>
            <a:ext cx="2231794" cy="2568814"/>
          </a:xfrm>
          <a:custGeom>
            <a:avLst/>
            <a:gdLst>
              <a:gd name="f0" fmla="val 10800000"/>
              <a:gd name="f1" fmla="val 5400000"/>
              <a:gd name="f2" fmla="val 180"/>
              <a:gd name="f3" fmla="val w"/>
              <a:gd name="f4" fmla="val h"/>
              <a:gd name="f5" fmla="val 0"/>
              <a:gd name="f6" fmla="val 2940086"/>
              <a:gd name="f7" fmla="val 3384061"/>
              <a:gd name="f8" fmla="val 2496112"/>
              <a:gd name="f9" fmla="val 443975"/>
              <a:gd name="f10" fmla="+- 0 0 -90"/>
              <a:gd name="f11" fmla="*/ f3 1 2940086"/>
              <a:gd name="f12" fmla="*/ f4 1 3384061"/>
              <a:gd name="f13" fmla="val f5"/>
              <a:gd name="f14" fmla="val f6"/>
              <a:gd name="f15" fmla="val f7"/>
              <a:gd name="f16" fmla="*/ f10 f0 1"/>
              <a:gd name="f17" fmla="+- f15 0 f13"/>
              <a:gd name="f18" fmla="+- f14 0 f13"/>
              <a:gd name="f19" fmla="*/ f16 1 f2"/>
              <a:gd name="f20" fmla="*/ f18 1 2940086"/>
              <a:gd name="f21" fmla="*/ f17 1 3384061"/>
              <a:gd name="f22" fmla="*/ 0 f18 1"/>
              <a:gd name="f23" fmla="*/ 0 f17 1"/>
              <a:gd name="f24" fmla="*/ 2496112 f18 1"/>
              <a:gd name="f25" fmla="*/ 2940086 f18 1"/>
              <a:gd name="f26" fmla="*/ 443975 f17 1"/>
              <a:gd name="f27" fmla="*/ 3384061 f17 1"/>
              <a:gd name="f28" fmla="+- f19 0 f1"/>
              <a:gd name="f29" fmla="*/ f22 1 2940086"/>
              <a:gd name="f30" fmla="*/ f23 1 3384061"/>
              <a:gd name="f31" fmla="*/ f24 1 2940086"/>
              <a:gd name="f32" fmla="*/ f25 1 2940086"/>
              <a:gd name="f33" fmla="*/ f26 1 3384061"/>
              <a:gd name="f34" fmla="*/ f27 1 3384061"/>
              <a:gd name="f35" fmla="*/ f13 1 f20"/>
              <a:gd name="f36" fmla="*/ f14 1 f20"/>
              <a:gd name="f37" fmla="*/ f13 1 f21"/>
              <a:gd name="f38" fmla="*/ f15 1 f21"/>
              <a:gd name="f39" fmla="*/ f29 1 f20"/>
              <a:gd name="f40" fmla="*/ f30 1 f21"/>
              <a:gd name="f41" fmla="*/ f31 1 f20"/>
              <a:gd name="f42" fmla="*/ f32 1 f20"/>
              <a:gd name="f43" fmla="*/ f33 1 f21"/>
              <a:gd name="f44" fmla="*/ f34 1 f21"/>
              <a:gd name="f45" fmla="*/ f35 f11 1"/>
              <a:gd name="f46" fmla="*/ f36 f11 1"/>
              <a:gd name="f47" fmla="*/ f38 f12 1"/>
              <a:gd name="f48" fmla="*/ f37 f12 1"/>
              <a:gd name="f49" fmla="*/ f39 f11 1"/>
              <a:gd name="f50" fmla="*/ f40 f12 1"/>
              <a:gd name="f51" fmla="*/ f41 f11 1"/>
              <a:gd name="f52" fmla="*/ f42 f11 1"/>
              <a:gd name="f53" fmla="*/ f43 f12 1"/>
              <a:gd name="f54" fmla="*/ f44 f12 1"/>
            </a:gdLst>
            <a:ahLst/>
            <a:cxnLst>
              <a:cxn ang="3cd4">
                <a:pos x="hc" y="t"/>
              </a:cxn>
              <a:cxn ang="0">
                <a:pos x="r" y="vc"/>
              </a:cxn>
              <a:cxn ang="cd4">
                <a:pos x="hc" y="b"/>
              </a:cxn>
              <a:cxn ang="cd2">
                <a:pos x="l" y="vc"/>
              </a:cxn>
              <a:cxn ang="f28">
                <a:pos x="f49" y="f50"/>
              </a:cxn>
              <a:cxn ang="f28">
                <a:pos x="f51" y="f50"/>
              </a:cxn>
              <a:cxn ang="f28">
                <a:pos x="f52" y="f53"/>
              </a:cxn>
              <a:cxn ang="f28">
                <a:pos x="f49" y="f54"/>
              </a:cxn>
            </a:cxnLst>
            <a:rect l="f45" t="f48" r="f46" b="f47"/>
            <a:pathLst>
              <a:path w="2940086" h="3384061">
                <a:moveTo>
                  <a:pt x="f5" y="f5"/>
                </a:moveTo>
                <a:lnTo>
                  <a:pt x="f8" y="f5"/>
                </a:lnTo>
                <a:lnTo>
                  <a:pt x="f6" y="f9"/>
                </a:lnTo>
                <a:lnTo>
                  <a:pt x="f5" y="f7"/>
                </a:lnTo>
                <a:close/>
              </a:path>
            </a:pathLst>
          </a:custGeom>
          <a:solidFill>
            <a:srgbClr val="FFC00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Rectangle 27">
            <a:extLst>
              <a:ext uri="{FF2B5EF4-FFF2-40B4-BE49-F238E27FC236}">
                <a16:creationId xmlns:a16="http://schemas.microsoft.com/office/drawing/2014/main" id="{A12CE81D-A7A3-122A-BB61-B35CD99F0314}"/>
              </a:ext>
            </a:extLst>
          </p:cNvPr>
          <p:cNvSpPr>
            <a:spLocks noMove="1" noResize="1"/>
          </p:cNvSpPr>
          <p:nvPr/>
        </p:nvSpPr>
        <p:spPr>
          <a:xfrm rot="2700006">
            <a:off x="9720058" y="5243544"/>
            <a:ext cx="959982" cy="959982"/>
          </a:xfrm>
          <a:prstGeom prst="rect">
            <a:avLst/>
          </a:prstGeom>
          <a:solidFill>
            <a:srgbClr val="FFC00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73EED0B3-4F44-AD81-B459-1559B8F92A53}"/>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Title 1">
            <a:extLst>
              <a:ext uri="{FF2B5EF4-FFF2-40B4-BE49-F238E27FC236}">
                <a16:creationId xmlns:a16="http://schemas.microsoft.com/office/drawing/2014/main" id="{92A45C80-51DF-E060-9547-48EC8CDB44CA}"/>
              </a:ext>
            </a:extLst>
          </p:cNvPr>
          <p:cNvSpPr txBox="1">
            <a:spLocks noGrp="1"/>
          </p:cNvSpPr>
          <p:nvPr>
            <p:ph type="title"/>
          </p:nvPr>
        </p:nvSpPr>
        <p:spPr>
          <a:xfrm>
            <a:off x="643463" y="1698168"/>
            <a:ext cx="3962058" cy="4516358"/>
          </a:xfrm>
        </p:spPr>
        <p:txBody>
          <a:bodyPr anchor="t"/>
          <a:lstStyle/>
          <a:p>
            <a:pPr lvl="0"/>
            <a:r>
              <a:rPr lang="en-US" sz="3600">
                <a:latin typeface="Times New Roman" pitchFamily="18"/>
                <a:cs typeface="Times New Roman" pitchFamily="18"/>
              </a:rPr>
              <a:t>What is Software Maintenance?</a:t>
            </a:r>
          </a:p>
        </p:txBody>
      </p:sp>
      <p:sp>
        <p:nvSpPr>
          <p:cNvPr id="4" name="Rectangle 22">
            <a:extLst>
              <a:ext uri="{FF2B5EF4-FFF2-40B4-BE49-F238E27FC236}">
                <a16:creationId xmlns:a16="http://schemas.microsoft.com/office/drawing/2014/main" id="{04567389-AF92-4FC9-30AA-9FC8E31AA311}"/>
              </a:ext>
            </a:extLst>
          </p:cNvPr>
          <p:cNvSpPr>
            <a:spLocks noMove="1" noResize="1"/>
          </p:cNvSpPr>
          <p:nvPr/>
        </p:nvSpPr>
        <p:spPr>
          <a:xfrm rot="2700006">
            <a:off x="415435" y="655142"/>
            <a:ext cx="687473" cy="687473"/>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Shape 24">
            <a:extLst>
              <a:ext uri="{FF2B5EF4-FFF2-40B4-BE49-F238E27FC236}">
                <a16:creationId xmlns:a16="http://schemas.microsoft.com/office/drawing/2014/main" id="{BCC06F90-7702-CC05-5828-F186CA14CACD}"/>
              </a:ext>
            </a:extLst>
          </p:cNvPr>
          <p:cNvSpPr>
            <a:spLocks noMove="1" noResize="1"/>
          </p:cNvSpPr>
          <p:nvPr/>
        </p:nvSpPr>
        <p:spPr>
          <a:xfrm rot="10799991">
            <a:off x="-1" y="0"/>
            <a:ext cx="2835353" cy="1480834"/>
          </a:xfrm>
          <a:custGeom>
            <a:avLst/>
            <a:gdLst>
              <a:gd name="f0" fmla="val 10800000"/>
              <a:gd name="f1" fmla="val 5400000"/>
              <a:gd name="f2" fmla="val 180"/>
              <a:gd name="f3" fmla="val w"/>
              <a:gd name="f4" fmla="val h"/>
              <a:gd name="f5" fmla="val 0"/>
              <a:gd name="f6" fmla="val 2835357"/>
              <a:gd name="f7" fmla="val 1480837"/>
              <a:gd name="f8" fmla="val 1552727"/>
              <a:gd name="f9" fmla="val 1223245"/>
              <a:gd name="f10" fmla="+- 0 0 -90"/>
              <a:gd name="f11" fmla="*/ f3 1 2835357"/>
              <a:gd name="f12" fmla="*/ f4 1 1480837"/>
              <a:gd name="f13" fmla="val f5"/>
              <a:gd name="f14" fmla="val f6"/>
              <a:gd name="f15" fmla="val f7"/>
              <a:gd name="f16" fmla="*/ f10 f0 1"/>
              <a:gd name="f17" fmla="+- f15 0 f13"/>
              <a:gd name="f18" fmla="+- f14 0 f13"/>
              <a:gd name="f19" fmla="*/ f16 1 f2"/>
              <a:gd name="f20" fmla="*/ f18 1 2835357"/>
              <a:gd name="f21" fmla="*/ f17 1 1480837"/>
              <a:gd name="f22" fmla="*/ 2835357 f18 1"/>
              <a:gd name="f23" fmla="*/ 1480837 f17 1"/>
              <a:gd name="f24" fmla="*/ 0 f18 1"/>
              <a:gd name="f25" fmla="*/ 1552727 f18 1"/>
              <a:gd name="f26" fmla="*/ 0 f17 1"/>
              <a:gd name="f27" fmla="*/ 1223245 f17 1"/>
              <a:gd name="f28" fmla="+- f19 0 f1"/>
              <a:gd name="f29" fmla="*/ f22 1 2835357"/>
              <a:gd name="f30" fmla="*/ f23 1 1480837"/>
              <a:gd name="f31" fmla="*/ f24 1 2835357"/>
              <a:gd name="f32" fmla="*/ f25 1 2835357"/>
              <a:gd name="f33" fmla="*/ f26 1 1480837"/>
              <a:gd name="f34" fmla="*/ f27 1 1480837"/>
              <a:gd name="f35" fmla="*/ f13 1 f20"/>
              <a:gd name="f36" fmla="*/ f14 1 f20"/>
              <a:gd name="f37" fmla="*/ f13 1 f21"/>
              <a:gd name="f38" fmla="*/ f15 1 f21"/>
              <a:gd name="f39" fmla="*/ f29 1 f20"/>
              <a:gd name="f40" fmla="*/ f30 1 f21"/>
              <a:gd name="f41" fmla="*/ f31 1 f20"/>
              <a:gd name="f42" fmla="*/ f32 1 f20"/>
              <a:gd name="f43" fmla="*/ f33 1 f21"/>
              <a:gd name="f44" fmla="*/ f34 1 f21"/>
              <a:gd name="f45" fmla="*/ f35 f11 1"/>
              <a:gd name="f46" fmla="*/ f36 f11 1"/>
              <a:gd name="f47" fmla="*/ f38 f12 1"/>
              <a:gd name="f48" fmla="*/ f37 f12 1"/>
              <a:gd name="f49" fmla="*/ f39 f11 1"/>
              <a:gd name="f50" fmla="*/ f40 f12 1"/>
              <a:gd name="f51" fmla="*/ f41 f11 1"/>
              <a:gd name="f52" fmla="*/ f42 f11 1"/>
              <a:gd name="f53" fmla="*/ f43 f12 1"/>
              <a:gd name="f54" fmla="*/ f44 f12 1"/>
            </a:gdLst>
            <a:ahLst/>
            <a:cxnLst>
              <a:cxn ang="3cd4">
                <a:pos x="hc" y="t"/>
              </a:cxn>
              <a:cxn ang="0">
                <a:pos x="r" y="vc"/>
              </a:cxn>
              <a:cxn ang="cd4">
                <a:pos x="hc" y="b"/>
              </a:cxn>
              <a:cxn ang="cd2">
                <a:pos x="l" y="vc"/>
              </a:cxn>
              <a:cxn ang="f28">
                <a:pos x="f49" y="f50"/>
              </a:cxn>
              <a:cxn ang="f28">
                <a:pos x="f51" y="f50"/>
              </a:cxn>
              <a:cxn ang="f28">
                <a:pos x="f52" y="f53"/>
              </a:cxn>
              <a:cxn ang="f28">
                <a:pos x="f49" y="f54"/>
              </a:cxn>
            </a:cxnLst>
            <a:rect l="f45" t="f48" r="f46" b="f47"/>
            <a:pathLst>
              <a:path w="2835357" h="1480837">
                <a:moveTo>
                  <a:pt x="f6" y="f7"/>
                </a:moveTo>
                <a:lnTo>
                  <a:pt x="f5" y="f7"/>
                </a:lnTo>
                <a:lnTo>
                  <a:pt x="f8" y="f5"/>
                </a:lnTo>
                <a:lnTo>
                  <a:pt x="f6" y="f9"/>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Shape 26">
            <a:extLst>
              <a:ext uri="{FF2B5EF4-FFF2-40B4-BE49-F238E27FC236}">
                <a16:creationId xmlns:a16="http://schemas.microsoft.com/office/drawing/2014/main" id="{1BD6DDA8-A533-3431-F7A2-F85EFB2B5BAD}"/>
              </a:ext>
            </a:extLst>
          </p:cNvPr>
          <p:cNvSpPr>
            <a:spLocks noMove="1" noResize="1"/>
          </p:cNvSpPr>
          <p:nvPr/>
        </p:nvSpPr>
        <p:spPr>
          <a:xfrm rot="2700006">
            <a:off x="10739338" y="-253668"/>
            <a:ext cx="1827638" cy="1376985"/>
          </a:xfrm>
          <a:custGeom>
            <a:avLst/>
            <a:gdLst>
              <a:gd name="f0" fmla="val 10800000"/>
              <a:gd name="f1" fmla="val 5400000"/>
              <a:gd name="f2" fmla="val 180"/>
              <a:gd name="f3" fmla="val w"/>
              <a:gd name="f4" fmla="val h"/>
              <a:gd name="f5" fmla="val 0"/>
              <a:gd name="f6" fmla="val 1827638"/>
              <a:gd name="f7" fmla="val 1376989"/>
              <a:gd name="f8" fmla="val 987379"/>
              <a:gd name="f9" fmla="val 840260"/>
              <a:gd name="f10" fmla="+- 0 0 -90"/>
              <a:gd name="f11" fmla="*/ f3 1 1827638"/>
              <a:gd name="f12" fmla="*/ f4 1 1376989"/>
              <a:gd name="f13" fmla="val f5"/>
              <a:gd name="f14" fmla="val f6"/>
              <a:gd name="f15" fmla="val f7"/>
              <a:gd name="f16" fmla="*/ f10 f0 1"/>
              <a:gd name="f17" fmla="+- f15 0 f13"/>
              <a:gd name="f18" fmla="+- f14 0 f13"/>
              <a:gd name="f19" fmla="*/ f16 1 f2"/>
              <a:gd name="f20" fmla="*/ f18 1 1827638"/>
              <a:gd name="f21" fmla="*/ f17 1 1376989"/>
              <a:gd name="f22" fmla="*/ 0 f18 1"/>
              <a:gd name="f23" fmla="*/ 987379 f17 1"/>
              <a:gd name="f24" fmla="*/ 987379 f18 1"/>
              <a:gd name="f25" fmla="*/ 0 f17 1"/>
              <a:gd name="f26" fmla="*/ 1827638 f18 1"/>
              <a:gd name="f27" fmla="*/ 840260 f17 1"/>
              <a:gd name="f28" fmla="*/ 1376989 f17 1"/>
              <a:gd name="f29" fmla="+- f19 0 f1"/>
              <a:gd name="f30" fmla="*/ f22 1 1827638"/>
              <a:gd name="f31" fmla="*/ f23 1 1376989"/>
              <a:gd name="f32" fmla="*/ f24 1 1827638"/>
              <a:gd name="f33" fmla="*/ f25 1 1376989"/>
              <a:gd name="f34" fmla="*/ f26 1 1827638"/>
              <a:gd name="f35" fmla="*/ f27 1 1376989"/>
              <a:gd name="f36" fmla="*/ f28 1 1376989"/>
              <a:gd name="f37" fmla="*/ f13 1 f20"/>
              <a:gd name="f38" fmla="*/ f14 1 f20"/>
              <a:gd name="f39" fmla="*/ f13 1 f21"/>
              <a:gd name="f40" fmla="*/ f15 1 f21"/>
              <a:gd name="f41" fmla="*/ f30 1 f20"/>
              <a:gd name="f42" fmla="*/ f31 1 f21"/>
              <a:gd name="f43" fmla="*/ f32 1 f20"/>
              <a:gd name="f44" fmla="*/ f33 1 f21"/>
              <a:gd name="f45" fmla="*/ f34 1 f20"/>
              <a:gd name="f46" fmla="*/ f35 1 f21"/>
              <a:gd name="f47" fmla="*/ f36 1 f21"/>
              <a:gd name="f48" fmla="*/ f37 f11 1"/>
              <a:gd name="f49" fmla="*/ f38 f11 1"/>
              <a:gd name="f50" fmla="*/ f40 f12 1"/>
              <a:gd name="f51" fmla="*/ f39 f12 1"/>
              <a:gd name="f52" fmla="*/ f41 f11 1"/>
              <a:gd name="f53" fmla="*/ f42 f12 1"/>
              <a:gd name="f54" fmla="*/ f43 f11 1"/>
              <a:gd name="f55" fmla="*/ f44 f12 1"/>
              <a:gd name="f56" fmla="*/ f45 f11 1"/>
              <a:gd name="f57" fmla="*/ f46 f12 1"/>
              <a:gd name="f58" fmla="*/ f47 f12 1"/>
            </a:gdLst>
            <a:ahLst/>
            <a:cxnLst>
              <a:cxn ang="3cd4">
                <a:pos x="hc" y="t"/>
              </a:cxn>
              <a:cxn ang="0">
                <a:pos x="r" y="vc"/>
              </a:cxn>
              <a:cxn ang="cd4">
                <a:pos x="hc" y="b"/>
              </a:cxn>
              <a:cxn ang="cd2">
                <a:pos x="l" y="vc"/>
              </a:cxn>
              <a:cxn ang="f29">
                <a:pos x="f52" y="f53"/>
              </a:cxn>
              <a:cxn ang="f29">
                <a:pos x="f54" y="f55"/>
              </a:cxn>
              <a:cxn ang="f29">
                <a:pos x="f56" y="f57"/>
              </a:cxn>
              <a:cxn ang="f29">
                <a:pos x="f56" y="f58"/>
              </a:cxn>
              <a:cxn ang="f29">
                <a:pos x="f52" y="f58"/>
              </a:cxn>
            </a:cxnLst>
            <a:rect l="f48" t="f51" r="f49" b="f50"/>
            <a:pathLst>
              <a:path w="1827638" h="1376989">
                <a:moveTo>
                  <a:pt x="f5" y="f8"/>
                </a:moveTo>
                <a:lnTo>
                  <a:pt x="f8" y="f5"/>
                </a:lnTo>
                <a:lnTo>
                  <a:pt x="f6" y="f9"/>
                </a:lnTo>
                <a:lnTo>
                  <a:pt x="f6" y="f7"/>
                </a:lnTo>
                <a:lnTo>
                  <a:pt x="f5" y="f7"/>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Rectangle 28">
            <a:extLst>
              <a:ext uri="{FF2B5EF4-FFF2-40B4-BE49-F238E27FC236}">
                <a16:creationId xmlns:a16="http://schemas.microsoft.com/office/drawing/2014/main" id="{B54E3ACD-CA2E-5592-466C-0103B50995DC}"/>
              </a:ext>
            </a:extLst>
          </p:cNvPr>
          <p:cNvSpPr>
            <a:spLocks noMove="1" noResize="1"/>
          </p:cNvSpPr>
          <p:nvPr/>
        </p:nvSpPr>
        <p:spPr>
          <a:xfrm rot="2700006">
            <a:off x="10653803" y="422151"/>
            <a:ext cx="645365" cy="645365"/>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665A2EF9-5E9B-9047-E530-0CBE37724425}"/>
              </a:ext>
            </a:extLst>
          </p:cNvPr>
          <p:cNvSpPr txBox="1">
            <a:spLocks noGrp="1"/>
          </p:cNvSpPr>
          <p:nvPr>
            <p:ph idx="1"/>
          </p:nvPr>
        </p:nvSpPr>
        <p:spPr>
          <a:xfrm>
            <a:off x="5070018" y="1698168"/>
            <a:ext cx="6478514" cy="4516358"/>
          </a:xfrm>
        </p:spPr>
        <p:txBody>
          <a:bodyPr/>
          <a:lstStyle/>
          <a:p>
            <a:pPr lvl="0"/>
            <a:r>
              <a:rPr lang="en-US" sz="2000">
                <a:latin typeface="Times New Roman" pitchFamily="18"/>
                <a:cs typeface="Times New Roman" pitchFamily="18"/>
              </a:rPr>
              <a:t>Software maintenance is part of the software development Lifecycle. The main purpose is to modify and update the software application after delivery to fix bugs and improve performance. Software is a model of the real world. When the real-world changes, the software requires changes wherever possible.</a:t>
            </a:r>
          </a:p>
          <a:p>
            <a:pPr lvl="0"/>
            <a:r>
              <a:rPr lang="en-US" sz="2000">
                <a:latin typeface="Times New Roman" pitchFamily="18"/>
                <a:cs typeface="Times New Roman" pitchFamily="18"/>
              </a:rPr>
              <a:t>Is including optimization, bug fixing, removal of discarded features, and improvement of existing features. Since these changes are necessary, it is necessary to create a mechanism for evaluating, monitoring and making changes. An essential part of software maintenance requires the preparation of an accurate plan during the development cycle.</a:t>
            </a:r>
          </a:p>
        </p:txBody>
      </p:sp>
      <p:sp>
        <p:nvSpPr>
          <p:cNvPr id="9" name="Isosceles Triangle 30">
            <a:extLst>
              <a:ext uri="{FF2B5EF4-FFF2-40B4-BE49-F238E27FC236}">
                <a16:creationId xmlns:a16="http://schemas.microsoft.com/office/drawing/2014/main" id="{B98CC1C4-3F7E-AC2B-A526-5E8B32153920}"/>
              </a:ext>
            </a:extLst>
          </p:cNvPr>
          <p:cNvSpPr>
            <a:spLocks noMove="1" noResize="1"/>
          </p:cNvSpPr>
          <p:nvPr/>
        </p:nvSpPr>
        <p:spPr>
          <a:xfrm>
            <a:off x="8115418" y="6115498"/>
            <a:ext cx="1494513" cy="74250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Isosceles Triangle 32">
            <a:extLst>
              <a:ext uri="{FF2B5EF4-FFF2-40B4-BE49-F238E27FC236}">
                <a16:creationId xmlns:a16="http://schemas.microsoft.com/office/drawing/2014/main" id="{4D0130D1-0D51-EB03-A9E9-13D713DA3B00}"/>
              </a:ext>
            </a:extLst>
          </p:cNvPr>
          <p:cNvSpPr>
            <a:spLocks noMove="1" noResize="1"/>
          </p:cNvSpPr>
          <p:nvPr/>
        </p:nvSpPr>
        <p:spPr>
          <a:xfrm>
            <a:off x="9167298" y="6453140"/>
            <a:ext cx="814904" cy="40485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1">
            <a:extLst>
              <a:ext uri="{FF2B5EF4-FFF2-40B4-BE49-F238E27FC236}">
                <a16:creationId xmlns:a16="http://schemas.microsoft.com/office/drawing/2014/main" id="{CC2A195D-4C19-1759-48A6-B2268E451386}"/>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Title 1">
            <a:extLst>
              <a:ext uri="{FF2B5EF4-FFF2-40B4-BE49-F238E27FC236}">
                <a16:creationId xmlns:a16="http://schemas.microsoft.com/office/drawing/2014/main" id="{4E0FCFEC-AA20-AF41-5552-B46458331CE3}"/>
              </a:ext>
            </a:extLst>
          </p:cNvPr>
          <p:cNvSpPr txBox="1">
            <a:spLocks noGrp="1"/>
          </p:cNvSpPr>
          <p:nvPr>
            <p:ph type="title"/>
          </p:nvPr>
        </p:nvSpPr>
        <p:spPr>
          <a:xfrm>
            <a:off x="643463" y="321731"/>
            <a:ext cx="10905070" cy="1135739"/>
          </a:xfrm>
        </p:spPr>
        <p:txBody>
          <a:bodyPr/>
          <a:lstStyle/>
          <a:p>
            <a:pPr lvl="0"/>
            <a:r>
              <a:rPr lang="en-US" sz="3600">
                <a:latin typeface="Times New Roman" pitchFamily="18"/>
                <a:cs typeface="Times New Roman" pitchFamily="18"/>
              </a:rPr>
              <a:t>Software Maintenance Processes</a:t>
            </a:r>
          </a:p>
        </p:txBody>
      </p:sp>
      <p:sp>
        <p:nvSpPr>
          <p:cNvPr id="4" name="Content Placeholder 2">
            <a:extLst>
              <a:ext uri="{FF2B5EF4-FFF2-40B4-BE49-F238E27FC236}">
                <a16:creationId xmlns:a16="http://schemas.microsoft.com/office/drawing/2014/main" id="{2D665646-23D0-89B9-5DB1-76B6BA45DBC9}"/>
              </a:ext>
            </a:extLst>
          </p:cNvPr>
          <p:cNvSpPr txBox="1">
            <a:spLocks noGrp="1"/>
          </p:cNvSpPr>
          <p:nvPr>
            <p:ph idx="1"/>
          </p:nvPr>
        </p:nvSpPr>
        <p:spPr>
          <a:xfrm>
            <a:off x="643463" y="1782979"/>
            <a:ext cx="10905070" cy="4393984"/>
          </a:xfrm>
        </p:spPr>
        <p:txBody>
          <a:bodyPr/>
          <a:lstStyle/>
          <a:p>
            <a:pPr marL="285750" lvl="0">
              <a:spcBef>
                <a:spcPts val="0"/>
              </a:spcBef>
              <a:spcAft>
                <a:spcPts val="600"/>
              </a:spcAft>
            </a:pPr>
            <a:r>
              <a:rPr lang="en-US" sz="2000">
                <a:latin typeface="Times New Roman" pitchFamily="18"/>
                <a:cs typeface="Times New Roman" pitchFamily="18"/>
              </a:rPr>
              <a:t>Perfective maintenance</a:t>
            </a:r>
          </a:p>
          <a:p>
            <a:pPr marL="285750" lvl="0">
              <a:spcBef>
                <a:spcPts val="0"/>
              </a:spcBef>
              <a:spcAft>
                <a:spcPts val="600"/>
              </a:spcAft>
            </a:pPr>
            <a:endParaRPr lang="en-US" sz="2000">
              <a:latin typeface="Times New Roman" pitchFamily="18"/>
              <a:cs typeface="Times New Roman" pitchFamily="18"/>
            </a:endParaRPr>
          </a:p>
          <a:p>
            <a:pPr marL="285750" lvl="1">
              <a:spcBef>
                <a:spcPts val="0"/>
              </a:spcBef>
              <a:spcAft>
                <a:spcPts val="600"/>
              </a:spcAft>
            </a:pPr>
            <a:r>
              <a:rPr lang="en-US" sz="2000">
                <a:latin typeface="Times New Roman" pitchFamily="18"/>
                <a:cs typeface="Times New Roman" pitchFamily="18"/>
              </a:rPr>
              <a:t>Adaptive maintenance</a:t>
            </a:r>
          </a:p>
          <a:p>
            <a:pPr marL="285750" lvl="0">
              <a:spcBef>
                <a:spcPts val="0"/>
              </a:spcBef>
              <a:spcAft>
                <a:spcPts val="600"/>
              </a:spcAft>
            </a:pPr>
            <a:endParaRPr lang="en-US" sz="2000">
              <a:latin typeface="Times New Roman" pitchFamily="18"/>
              <a:cs typeface="Times New Roman" pitchFamily="18"/>
            </a:endParaRPr>
          </a:p>
          <a:p>
            <a:pPr marL="285750" lvl="1">
              <a:spcBef>
                <a:spcPts val="0"/>
              </a:spcBef>
              <a:spcAft>
                <a:spcPts val="600"/>
              </a:spcAft>
            </a:pPr>
            <a:r>
              <a:rPr lang="en-US" sz="2000">
                <a:latin typeface="Times New Roman" pitchFamily="18"/>
                <a:cs typeface="Times New Roman" pitchFamily="18"/>
              </a:rPr>
              <a:t>Corrective maintenance</a:t>
            </a:r>
          </a:p>
          <a:p>
            <a:pPr marL="285750" lvl="1">
              <a:spcBef>
                <a:spcPts val="0"/>
              </a:spcBef>
              <a:spcAft>
                <a:spcPts val="600"/>
              </a:spcAft>
            </a:pPr>
            <a:endParaRPr lang="en-US" sz="2000">
              <a:latin typeface="Times New Roman" pitchFamily="18"/>
              <a:cs typeface="Times New Roman" pitchFamily="18"/>
            </a:endParaRPr>
          </a:p>
          <a:p>
            <a:pPr marL="285750" lvl="1">
              <a:spcBef>
                <a:spcPts val="0"/>
              </a:spcBef>
              <a:spcAft>
                <a:spcPts val="600"/>
              </a:spcAft>
            </a:pPr>
            <a:r>
              <a:rPr lang="en-US" sz="2000">
                <a:latin typeface="Times New Roman" pitchFamily="18"/>
                <a:cs typeface="Times New Roman" pitchFamily="18"/>
              </a:rPr>
              <a:t>Preventive maintenance</a:t>
            </a:r>
          </a:p>
          <a:p>
            <a:pPr marL="0" lvl="0" indent="0">
              <a:buNone/>
            </a:pPr>
            <a:endParaRPr lang="en-US" sz="2000"/>
          </a:p>
        </p:txBody>
      </p:sp>
      <p:sp>
        <p:nvSpPr>
          <p:cNvPr id="5" name="Rectangle 23">
            <a:extLst>
              <a:ext uri="{FF2B5EF4-FFF2-40B4-BE49-F238E27FC236}">
                <a16:creationId xmlns:a16="http://schemas.microsoft.com/office/drawing/2014/main" id="{BA304DEA-4E7D-7D81-1AC6-D5DE7ECCE8E9}"/>
              </a:ext>
            </a:extLst>
          </p:cNvPr>
          <p:cNvSpPr>
            <a:spLocks noMove="1" noResize="1"/>
          </p:cNvSpPr>
          <p:nvPr/>
        </p:nvSpPr>
        <p:spPr>
          <a:xfrm rot="2700006">
            <a:off x="11052627" y="2120027"/>
            <a:ext cx="645365" cy="645365"/>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Isosceles Triangle 25">
            <a:extLst>
              <a:ext uri="{FF2B5EF4-FFF2-40B4-BE49-F238E27FC236}">
                <a16:creationId xmlns:a16="http://schemas.microsoft.com/office/drawing/2014/main" id="{A4C6057B-ED04-FCA5-237C-09E08734AAB5}"/>
              </a:ext>
            </a:extLst>
          </p:cNvPr>
          <p:cNvSpPr>
            <a:spLocks noMove="1" noResize="1"/>
          </p:cNvSpPr>
          <p:nvPr/>
        </p:nvSpPr>
        <p:spPr>
          <a:xfrm rot="16200004">
            <a:off x="10289067" y="1343024"/>
            <a:ext cx="2532833" cy="1273027"/>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Isosceles Triangle 27">
            <a:extLst>
              <a:ext uri="{FF2B5EF4-FFF2-40B4-BE49-F238E27FC236}">
                <a16:creationId xmlns:a16="http://schemas.microsoft.com/office/drawing/2014/main" id="{367422E2-CFF7-003A-B7C7-6DE0BF9A6C41}"/>
              </a:ext>
            </a:extLst>
          </p:cNvPr>
          <p:cNvSpPr>
            <a:spLocks noMove="1" noResize="1"/>
          </p:cNvSpPr>
          <p:nvPr/>
        </p:nvSpPr>
        <p:spPr>
          <a:xfrm rot="5400013">
            <a:off x="-501768" y="5103248"/>
            <a:ext cx="2017577" cy="101406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29">
            <a:extLst>
              <a:ext uri="{FF2B5EF4-FFF2-40B4-BE49-F238E27FC236}">
                <a16:creationId xmlns:a16="http://schemas.microsoft.com/office/drawing/2014/main" id="{B5FEAAC6-9330-9648-9C85-F99EB142ABC6}"/>
              </a:ext>
            </a:extLst>
          </p:cNvPr>
          <p:cNvSpPr>
            <a:spLocks noMove="1" noResize="1"/>
          </p:cNvSpPr>
          <p:nvPr/>
        </p:nvSpPr>
        <p:spPr>
          <a:xfrm rot="2700006">
            <a:off x="427917" y="5728705"/>
            <a:ext cx="485573" cy="485573"/>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CC27B1EE-2F4A-E916-F3A0-CF872397237B}"/>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Title 1">
            <a:extLst>
              <a:ext uri="{FF2B5EF4-FFF2-40B4-BE49-F238E27FC236}">
                <a16:creationId xmlns:a16="http://schemas.microsoft.com/office/drawing/2014/main" id="{2C154FB6-DBD8-FB97-6CD9-E71AC08EF196}"/>
              </a:ext>
            </a:extLst>
          </p:cNvPr>
          <p:cNvSpPr txBox="1">
            <a:spLocks noGrp="1"/>
          </p:cNvSpPr>
          <p:nvPr>
            <p:ph type="title"/>
          </p:nvPr>
        </p:nvSpPr>
        <p:spPr>
          <a:xfrm>
            <a:off x="643463" y="321731"/>
            <a:ext cx="10905070" cy="1135739"/>
          </a:xfrm>
        </p:spPr>
        <p:txBody>
          <a:bodyPr/>
          <a:lstStyle/>
          <a:p>
            <a:pPr lvl="0"/>
            <a:r>
              <a:rPr lang="en-US" sz="3600">
                <a:latin typeface="Times New Roman" pitchFamily="18"/>
                <a:cs typeface="Times New Roman" pitchFamily="18"/>
              </a:rPr>
              <a:t>Perfective maintenance</a:t>
            </a:r>
          </a:p>
        </p:txBody>
      </p:sp>
      <p:sp>
        <p:nvSpPr>
          <p:cNvPr id="4" name="Content Placeholder 2">
            <a:extLst>
              <a:ext uri="{FF2B5EF4-FFF2-40B4-BE49-F238E27FC236}">
                <a16:creationId xmlns:a16="http://schemas.microsoft.com/office/drawing/2014/main" id="{24F5913B-BB4B-8FC3-10AA-3250C9F0999B}"/>
              </a:ext>
            </a:extLst>
          </p:cNvPr>
          <p:cNvSpPr txBox="1">
            <a:spLocks noGrp="1"/>
          </p:cNvSpPr>
          <p:nvPr>
            <p:ph idx="1"/>
          </p:nvPr>
        </p:nvSpPr>
        <p:spPr>
          <a:xfrm>
            <a:off x="643463" y="1782979"/>
            <a:ext cx="10905070" cy="4393984"/>
          </a:xfrm>
        </p:spPr>
        <p:txBody>
          <a:bodyPr/>
          <a:lstStyle/>
          <a:p>
            <a:pPr lvl="0"/>
            <a:r>
              <a:rPr lang="en-US" sz="2000">
                <a:latin typeface="Times New Roman" pitchFamily="18"/>
                <a:cs typeface="Times New Roman" pitchFamily="18"/>
              </a:rPr>
              <a:t>Involves improving functionality of software in response to user-defined changes</a:t>
            </a:r>
          </a:p>
          <a:p>
            <a:pPr lvl="0"/>
            <a:r>
              <a:rPr lang="en-US" sz="2000">
                <a:latin typeface="Times New Roman" pitchFamily="18"/>
                <a:cs typeface="Times New Roman" pitchFamily="18"/>
              </a:rPr>
              <a:t>Proactively performed on a software to reduce the likelihood of failure, unexpected downtime, and prolonging its useful life.</a:t>
            </a:r>
          </a:p>
          <a:p>
            <a:pPr lvl="0"/>
            <a:r>
              <a:rPr lang="en-US" sz="2000">
                <a:latin typeface="Times New Roman" pitchFamily="18"/>
                <a:cs typeface="Times New Roman" pitchFamily="18"/>
              </a:rPr>
              <a:t>Peans regularly checking for small problems and fixing them before a big failure can occur.</a:t>
            </a:r>
          </a:p>
          <a:p>
            <a:pPr marL="0" lvl="0" indent="0">
              <a:buNone/>
            </a:pPr>
            <a:r>
              <a:rPr lang="en-US" sz="1800" b="1">
                <a:latin typeface="Times New Roman" pitchFamily="18"/>
                <a:cs typeface="Times New Roman" pitchFamily="18"/>
              </a:rPr>
              <a:t>Type of perfective maintenance: </a:t>
            </a:r>
          </a:p>
          <a:p>
            <a:pPr lvl="0"/>
            <a:r>
              <a:rPr lang="en-US" sz="1600">
                <a:latin typeface="Times New Roman" pitchFamily="18"/>
                <a:cs typeface="Times New Roman" pitchFamily="18"/>
              </a:rPr>
              <a:t>Calendar-based preventive maintenance: Maintenance activities are scheduled based on a specific date, or a time interval such as number of days.</a:t>
            </a:r>
          </a:p>
          <a:p>
            <a:pPr lvl="0"/>
            <a:r>
              <a:rPr lang="en-US" sz="1600">
                <a:latin typeface="Times New Roman" pitchFamily="18"/>
                <a:cs typeface="Times New Roman" pitchFamily="18"/>
              </a:rPr>
              <a:t>Runtime-based preventive maintenance: Maintenance activities are scheduled based on a specific measured runtime unit, such as miles, hours, or level.</a:t>
            </a:r>
          </a:p>
          <a:p>
            <a:pPr marL="0" lvl="0" indent="0">
              <a:buNone/>
            </a:pPr>
            <a:r>
              <a:rPr lang="en-US" sz="1900" b="1">
                <a:latin typeface="Times New Roman" pitchFamily="18"/>
                <a:cs typeface="Times New Roman" pitchFamily="18"/>
              </a:rPr>
              <a:t>Advantage:</a:t>
            </a:r>
          </a:p>
          <a:p>
            <a:pPr lvl="0"/>
            <a:r>
              <a:rPr lang="en-US" sz="1500">
                <a:latin typeface="Times New Roman" pitchFamily="18"/>
                <a:cs typeface="Times New Roman" pitchFamily="18"/>
              </a:rPr>
              <a:t>Lower overall maintenance costs </a:t>
            </a:r>
          </a:p>
          <a:p>
            <a:pPr marL="0" lvl="0" indent="0">
              <a:buNone/>
            </a:pPr>
            <a:r>
              <a:rPr lang="en-US" sz="1500" b="1">
                <a:latin typeface="Times New Roman" pitchFamily="18"/>
                <a:cs typeface="Times New Roman" pitchFamily="18"/>
              </a:rPr>
              <a:t>Disadvantage:</a:t>
            </a:r>
          </a:p>
          <a:p>
            <a:pPr lvl="0"/>
            <a:r>
              <a:rPr lang="en-US" sz="1500">
                <a:latin typeface="Times New Roman" pitchFamily="18"/>
                <a:cs typeface="Times New Roman" pitchFamily="18"/>
              </a:rPr>
              <a:t>More maintenance recourses are required </a:t>
            </a:r>
          </a:p>
          <a:p>
            <a:pPr lvl="0"/>
            <a:endParaRPr lang="en-US" sz="2000">
              <a:latin typeface="Calibri Light "/>
            </a:endParaRPr>
          </a:p>
        </p:txBody>
      </p:sp>
      <p:sp>
        <p:nvSpPr>
          <p:cNvPr id="5" name="Rectangle 22">
            <a:extLst>
              <a:ext uri="{FF2B5EF4-FFF2-40B4-BE49-F238E27FC236}">
                <a16:creationId xmlns:a16="http://schemas.microsoft.com/office/drawing/2014/main" id="{7BBF1715-4EF1-978E-A193-63E732F37A13}"/>
              </a:ext>
            </a:extLst>
          </p:cNvPr>
          <p:cNvSpPr>
            <a:spLocks noMove="1" noResize="1"/>
          </p:cNvSpPr>
          <p:nvPr/>
        </p:nvSpPr>
        <p:spPr>
          <a:xfrm rot="2700006">
            <a:off x="11052627" y="2120027"/>
            <a:ext cx="645365" cy="645365"/>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Isosceles Triangle 24">
            <a:extLst>
              <a:ext uri="{FF2B5EF4-FFF2-40B4-BE49-F238E27FC236}">
                <a16:creationId xmlns:a16="http://schemas.microsoft.com/office/drawing/2014/main" id="{8EFD4310-74E0-F941-9B1B-8E72450003EC}"/>
              </a:ext>
            </a:extLst>
          </p:cNvPr>
          <p:cNvSpPr>
            <a:spLocks noMove="1" noResize="1"/>
          </p:cNvSpPr>
          <p:nvPr/>
        </p:nvSpPr>
        <p:spPr>
          <a:xfrm rot="16200004">
            <a:off x="10289067" y="1343024"/>
            <a:ext cx="2532833" cy="1273027"/>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Isosceles Triangle 26">
            <a:extLst>
              <a:ext uri="{FF2B5EF4-FFF2-40B4-BE49-F238E27FC236}">
                <a16:creationId xmlns:a16="http://schemas.microsoft.com/office/drawing/2014/main" id="{D2FD91BC-6683-B2AF-C07E-E4D3A9F1131C}"/>
              </a:ext>
            </a:extLst>
          </p:cNvPr>
          <p:cNvSpPr>
            <a:spLocks noMove="1" noResize="1"/>
          </p:cNvSpPr>
          <p:nvPr/>
        </p:nvSpPr>
        <p:spPr>
          <a:xfrm rot="5400013">
            <a:off x="-501768" y="5103248"/>
            <a:ext cx="2017577" cy="101406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28">
            <a:extLst>
              <a:ext uri="{FF2B5EF4-FFF2-40B4-BE49-F238E27FC236}">
                <a16:creationId xmlns:a16="http://schemas.microsoft.com/office/drawing/2014/main" id="{DE251473-59C7-E935-13AA-2A3CA5A5F03D}"/>
              </a:ext>
            </a:extLst>
          </p:cNvPr>
          <p:cNvSpPr>
            <a:spLocks noMove="1" noResize="1"/>
          </p:cNvSpPr>
          <p:nvPr/>
        </p:nvSpPr>
        <p:spPr>
          <a:xfrm rot="2700006">
            <a:off x="427917" y="5728705"/>
            <a:ext cx="485573" cy="485573"/>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21D0F9ED-9E99-CB61-D89E-68DA8B00C3EF}"/>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Title 1">
            <a:extLst>
              <a:ext uri="{FF2B5EF4-FFF2-40B4-BE49-F238E27FC236}">
                <a16:creationId xmlns:a16="http://schemas.microsoft.com/office/drawing/2014/main" id="{2DC97643-938C-9989-6723-E0F364C28261}"/>
              </a:ext>
            </a:extLst>
          </p:cNvPr>
          <p:cNvSpPr txBox="1">
            <a:spLocks noGrp="1"/>
          </p:cNvSpPr>
          <p:nvPr>
            <p:ph type="title"/>
          </p:nvPr>
        </p:nvSpPr>
        <p:spPr>
          <a:xfrm>
            <a:off x="643463" y="321731"/>
            <a:ext cx="10905070" cy="1135739"/>
          </a:xfrm>
        </p:spPr>
        <p:txBody>
          <a:bodyPr/>
          <a:lstStyle/>
          <a:p>
            <a:pPr marL="285750" lvl="0" indent="-228600">
              <a:spcAft>
                <a:spcPts val="600"/>
              </a:spcAft>
            </a:pPr>
            <a:r>
              <a:rPr lang="en-US" sz="3600">
                <a:latin typeface="Times New Roman" pitchFamily="18"/>
                <a:cs typeface="Times New Roman" pitchFamily="18"/>
              </a:rPr>
              <a:t>Adaptive maintenance</a:t>
            </a:r>
          </a:p>
        </p:txBody>
      </p:sp>
      <p:sp>
        <p:nvSpPr>
          <p:cNvPr id="4" name="Content Placeholder 2">
            <a:extLst>
              <a:ext uri="{FF2B5EF4-FFF2-40B4-BE49-F238E27FC236}">
                <a16:creationId xmlns:a16="http://schemas.microsoft.com/office/drawing/2014/main" id="{A9B72DDC-8B90-B0E1-8AA8-2B22A19D49A5}"/>
              </a:ext>
            </a:extLst>
          </p:cNvPr>
          <p:cNvSpPr txBox="1">
            <a:spLocks noGrp="1"/>
          </p:cNvSpPr>
          <p:nvPr>
            <p:ph idx="1"/>
          </p:nvPr>
        </p:nvSpPr>
        <p:spPr>
          <a:xfrm>
            <a:off x="643463" y="1782979"/>
            <a:ext cx="10905070" cy="4393984"/>
          </a:xfrm>
        </p:spPr>
        <p:txBody>
          <a:bodyPr/>
          <a:lstStyle/>
          <a:p>
            <a:pPr lvl="0"/>
            <a:r>
              <a:rPr lang="en-US" sz="2000">
                <a:latin typeface="Times New Roman" pitchFamily="18"/>
                <a:cs typeface="Times New Roman" pitchFamily="18"/>
              </a:rPr>
              <a:t>The implementation of changes in a part of the system, which has been affected by a change that occurred in some other part of the system.</a:t>
            </a:r>
          </a:p>
          <a:p>
            <a:pPr lvl="0"/>
            <a:r>
              <a:rPr lang="en-US" sz="2000">
                <a:latin typeface="Times New Roman" pitchFamily="18"/>
                <a:cs typeface="Times New Roman" pitchFamily="18"/>
              </a:rPr>
              <a:t>Modification of a software product performed after delivery to keep a software product usable in a changed or changing environment. </a:t>
            </a:r>
          </a:p>
          <a:p>
            <a:pPr lvl="0"/>
            <a:r>
              <a:rPr lang="en-US" sz="2000">
                <a:latin typeface="Times New Roman" pitchFamily="18"/>
                <a:cs typeface="Times New Roman" pitchFamily="18"/>
              </a:rPr>
              <a:t>Involves upgrading software systems to adjust according to the user requirements.</a:t>
            </a:r>
          </a:p>
          <a:p>
            <a:pPr lvl="0"/>
            <a:r>
              <a:rPr lang="en-US" sz="2000">
                <a:latin typeface="Times New Roman" pitchFamily="18"/>
                <a:cs typeface="Times New Roman" pitchFamily="18"/>
              </a:rPr>
              <a:t>Adaptive maintenance consists of changing, often self-regulating software that monitors changes in user requirements.</a:t>
            </a:r>
          </a:p>
          <a:p>
            <a:pPr marL="0" lvl="0" indent="0">
              <a:buNone/>
            </a:pPr>
            <a:r>
              <a:rPr lang="en-US" sz="1600" b="1">
                <a:latin typeface="Times New Roman" pitchFamily="18"/>
                <a:cs typeface="Times New Roman" pitchFamily="18"/>
              </a:rPr>
              <a:t>Advantage:</a:t>
            </a:r>
          </a:p>
          <a:p>
            <a:pPr lvl="0"/>
            <a:r>
              <a:rPr lang="en-US" sz="1600">
                <a:latin typeface="Times New Roman" pitchFamily="18"/>
                <a:cs typeface="Times New Roman" pitchFamily="18"/>
              </a:rPr>
              <a:t>Software flexible enough to adapt to a plethora of changes </a:t>
            </a:r>
          </a:p>
          <a:p>
            <a:pPr marL="0" lvl="0" indent="0">
              <a:buNone/>
            </a:pPr>
            <a:r>
              <a:rPr lang="en-US" sz="1600" b="1">
                <a:latin typeface="Times New Roman" pitchFamily="18"/>
                <a:cs typeface="Times New Roman" pitchFamily="18"/>
              </a:rPr>
              <a:t>Disadvantage:</a:t>
            </a:r>
          </a:p>
          <a:p>
            <a:pPr lvl="0"/>
            <a:r>
              <a:rPr lang="en-US" sz="1600">
                <a:latin typeface="Times New Roman" pitchFamily="18"/>
                <a:cs typeface="Times New Roman" pitchFamily="18"/>
              </a:rPr>
              <a:t>Not simply a specific problem </a:t>
            </a:r>
          </a:p>
        </p:txBody>
      </p:sp>
      <p:sp>
        <p:nvSpPr>
          <p:cNvPr id="5" name="Rectangle 22">
            <a:extLst>
              <a:ext uri="{FF2B5EF4-FFF2-40B4-BE49-F238E27FC236}">
                <a16:creationId xmlns:a16="http://schemas.microsoft.com/office/drawing/2014/main" id="{025226C7-9AAF-C8E0-671E-04A24B4D387A}"/>
              </a:ext>
            </a:extLst>
          </p:cNvPr>
          <p:cNvSpPr>
            <a:spLocks noMove="1" noResize="1"/>
          </p:cNvSpPr>
          <p:nvPr/>
        </p:nvSpPr>
        <p:spPr>
          <a:xfrm rot="2700006">
            <a:off x="11052627" y="2120027"/>
            <a:ext cx="645365" cy="645365"/>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Isosceles Triangle 24">
            <a:extLst>
              <a:ext uri="{FF2B5EF4-FFF2-40B4-BE49-F238E27FC236}">
                <a16:creationId xmlns:a16="http://schemas.microsoft.com/office/drawing/2014/main" id="{D3B7CF6A-162B-A9B6-0A1C-1A56FAD8BB98}"/>
              </a:ext>
            </a:extLst>
          </p:cNvPr>
          <p:cNvSpPr>
            <a:spLocks noMove="1" noResize="1"/>
          </p:cNvSpPr>
          <p:nvPr/>
        </p:nvSpPr>
        <p:spPr>
          <a:xfrm rot="16200004">
            <a:off x="10289067" y="1343024"/>
            <a:ext cx="2532833" cy="1273027"/>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Isosceles Triangle 26">
            <a:extLst>
              <a:ext uri="{FF2B5EF4-FFF2-40B4-BE49-F238E27FC236}">
                <a16:creationId xmlns:a16="http://schemas.microsoft.com/office/drawing/2014/main" id="{5F68172D-F9EC-0AB7-9047-689750FC68FF}"/>
              </a:ext>
            </a:extLst>
          </p:cNvPr>
          <p:cNvSpPr>
            <a:spLocks noMove="1" noResize="1"/>
          </p:cNvSpPr>
          <p:nvPr/>
        </p:nvSpPr>
        <p:spPr>
          <a:xfrm rot="5400013">
            <a:off x="-501768" y="5103248"/>
            <a:ext cx="2017577" cy="101406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28">
            <a:extLst>
              <a:ext uri="{FF2B5EF4-FFF2-40B4-BE49-F238E27FC236}">
                <a16:creationId xmlns:a16="http://schemas.microsoft.com/office/drawing/2014/main" id="{471BB892-E1D3-75EF-5BE0-35784154C0CD}"/>
              </a:ext>
            </a:extLst>
          </p:cNvPr>
          <p:cNvSpPr>
            <a:spLocks noMove="1" noResize="1"/>
          </p:cNvSpPr>
          <p:nvPr/>
        </p:nvSpPr>
        <p:spPr>
          <a:xfrm rot="2700006">
            <a:off x="427917" y="5728705"/>
            <a:ext cx="485573" cy="485573"/>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7C48D7E0-3DAB-1DC3-83AD-69AF7D17D872}"/>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Title 1">
            <a:extLst>
              <a:ext uri="{FF2B5EF4-FFF2-40B4-BE49-F238E27FC236}">
                <a16:creationId xmlns:a16="http://schemas.microsoft.com/office/drawing/2014/main" id="{8E6FE68D-3BC0-E1E0-222F-2AA838DE6356}"/>
              </a:ext>
            </a:extLst>
          </p:cNvPr>
          <p:cNvSpPr txBox="1">
            <a:spLocks noGrp="1"/>
          </p:cNvSpPr>
          <p:nvPr>
            <p:ph type="title"/>
          </p:nvPr>
        </p:nvSpPr>
        <p:spPr>
          <a:xfrm>
            <a:off x="643463" y="321731"/>
            <a:ext cx="10905070" cy="1135739"/>
          </a:xfrm>
        </p:spPr>
        <p:txBody>
          <a:bodyPr/>
          <a:lstStyle/>
          <a:p>
            <a:pPr lvl="0"/>
            <a:r>
              <a:rPr lang="en-US" sz="3600">
                <a:latin typeface="Times New Roman" pitchFamily="18"/>
                <a:cs typeface="Times New Roman" pitchFamily="18"/>
              </a:rPr>
              <a:t>Corrective maintenance</a:t>
            </a:r>
          </a:p>
        </p:txBody>
      </p:sp>
      <p:sp>
        <p:nvSpPr>
          <p:cNvPr id="4" name="Content Placeholder 2">
            <a:extLst>
              <a:ext uri="{FF2B5EF4-FFF2-40B4-BE49-F238E27FC236}">
                <a16:creationId xmlns:a16="http://schemas.microsoft.com/office/drawing/2014/main" id="{EA69C072-A744-4ADC-6590-E7B9B5EC592B}"/>
              </a:ext>
            </a:extLst>
          </p:cNvPr>
          <p:cNvSpPr txBox="1">
            <a:spLocks noGrp="1"/>
          </p:cNvSpPr>
          <p:nvPr>
            <p:ph idx="1"/>
          </p:nvPr>
        </p:nvSpPr>
        <p:spPr>
          <a:xfrm>
            <a:off x="643463" y="1782979"/>
            <a:ext cx="10905070" cy="4393984"/>
          </a:xfrm>
        </p:spPr>
        <p:txBody>
          <a:bodyPr/>
          <a:lstStyle/>
          <a:p>
            <a:pPr lvl="0">
              <a:lnSpc>
                <a:spcPct val="70000"/>
              </a:lnSpc>
            </a:pPr>
            <a:r>
              <a:rPr lang="en-US" sz="1900">
                <a:latin typeface="Times New Roman" pitchFamily="18"/>
                <a:cs typeface="Times New Roman" pitchFamily="18"/>
              </a:rPr>
              <a:t>Often associated to breakdowns or reactive maintenance and can include troubleshooting, disassembly, adjustment, repair, replacement and realignment.</a:t>
            </a:r>
          </a:p>
          <a:p>
            <a:pPr lvl="0">
              <a:lnSpc>
                <a:spcPct val="70000"/>
              </a:lnSpc>
            </a:pPr>
            <a:r>
              <a:rPr lang="en-US" sz="1900">
                <a:latin typeface="Times New Roman" pitchFamily="18"/>
                <a:cs typeface="Times New Roman" pitchFamily="18"/>
              </a:rPr>
              <a:t>Reduced Planning: Corrective maintenance requires less planning than preventive maintenance, even when scheduling repairs</a:t>
            </a:r>
          </a:p>
          <a:p>
            <a:pPr lvl="0">
              <a:lnSpc>
                <a:spcPct val="70000"/>
              </a:lnSpc>
            </a:pPr>
            <a:r>
              <a:rPr lang="en-US" sz="1900">
                <a:latin typeface="Times New Roman" pitchFamily="18"/>
                <a:cs typeface="Times New Roman" pitchFamily="18"/>
              </a:rPr>
              <a:t>Simple Process: Corrective maintenance is a simple process that is need-based, allowing maintenance teams to focus on other areas until required</a:t>
            </a:r>
          </a:p>
          <a:p>
            <a:pPr lvl="0">
              <a:lnSpc>
                <a:spcPct val="70000"/>
              </a:lnSpc>
            </a:pPr>
            <a:r>
              <a:rPr lang="en-US" sz="1900">
                <a:latin typeface="Times New Roman" pitchFamily="18"/>
                <a:cs typeface="Times New Roman" pitchFamily="18"/>
              </a:rPr>
              <a:t>Safety Issues: Pressure to reduce unexpected maintenance costs can also create safety issues as repair work may be rushed and not completed correctly. Also, running a machine until it breaks can cause potential hazards for staff using the machine</a:t>
            </a:r>
          </a:p>
          <a:p>
            <a:pPr marL="0" lvl="0" indent="0">
              <a:lnSpc>
                <a:spcPct val="70000"/>
              </a:lnSpc>
              <a:buNone/>
            </a:pPr>
            <a:r>
              <a:rPr lang="en-US" sz="1700" b="1">
                <a:latin typeface="Times New Roman" pitchFamily="18"/>
                <a:cs typeface="Times New Roman" pitchFamily="18"/>
              </a:rPr>
              <a:t>Advantages:</a:t>
            </a:r>
          </a:p>
          <a:p>
            <a:pPr lvl="0">
              <a:lnSpc>
                <a:spcPct val="70000"/>
              </a:lnSpc>
            </a:pPr>
            <a:r>
              <a:rPr lang="en-US" sz="1700">
                <a:latin typeface="Times New Roman" pitchFamily="18"/>
                <a:cs typeface="Times New Roman" pitchFamily="18"/>
              </a:rPr>
              <a:t>Lower short-term costs</a:t>
            </a:r>
          </a:p>
          <a:p>
            <a:pPr lvl="0">
              <a:lnSpc>
                <a:spcPct val="70000"/>
              </a:lnSpc>
            </a:pPr>
            <a:r>
              <a:rPr lang="en-US" sz="1700">
                <a:latin typeface="Times New Roman" pitchFamily="18"/>
                <a:cs typeface="Times New Roman" pitchFamily="18"/>
              </a:rPr>
              <a:t>Minimal planning required </a:t>
            </a:r>
            <a:endParaRPr lang="en-US" sz="1700" b="1">
              <a:latin typeface="Times New Roman" pitchFamily="18"/>
              <a:cs typeface="Times New Roman" pitchFamily="18"/>
            </a:endParaRPr>
          </a:p>
          <a:p>
            <a:pPr marL="0" lvl="0" indent="0">
              <a:lnSpc>
                <a:spcPct val="70000"/>
              </a:lnSpc>
              <a:buNone/>
            </a:pPr>
            <a:r>
              <a:rPr lang="en-US" sz="1700" b="1">
                <a:latin typeface="Times New Roman" pitchFamily="18"/>
                <a:cs typeface="Times New Roman" pitchFamily="18"/>
              </a:rPr>
              <a:t>Disadvantages:</a:t>
            </a:r>
          </a:p>
          <a:p>
            <a:pPr lvl="0">
              <a:lnSpc>
                <a:spcPct val="70000"/>
              </a:lnSpc>
            </a:pPr>
            <a:r>
              <a:rPr lang="en-US" sz="1700">
                <a:latin typeface="Times New Roman" pitchFamily="18"/>
                <a:cs typeface="Times New Roman" pitchFamily="18"/>
              </a:rPr>
              <a:t>Unpredictability </a:t>
            </a:r>
          </a:p>
          <a:p>
            <a:pPr lvl="0">
              <a:lnSpc>
                <a:spcPct val="70000"/>
              </a:lnSpc>
            </a:pPr>
            <a:r>
              <a:rPr lang="en-US" sz="1700">
                <a:latin typeface="Times New Roman" pitchFamily="18"/>
                <a:cs typeface="Times New Roman" pitchFamily="18"/>
              </a:rPr>
              <a:t>Higher long-term costs</a:t>
            </a:r>
            <a:endParaRPr lang="en-US" sz="1900">
              <a:latin typeface="Open Sans" pitchFamily="34"/>
            </a:endParaRPr>
          </a:p>
          <a:p>
            <a:pPr lvl="0">
              <a:lnSpc>
                <a:spcPct val="70000"/>
              </a:lnSpc>
            </a:pPr>
            <a:endParaRPr lang="en-US" sz="1900"/>
          </a:p>
        </p:txBody>
      </p:sp>
      <p:sp>
        <p:nvSpPr>
          <p:cNvPr id="5" name="Rectangle 22">
            <a:extLst>
              <a:ext uri="{FF2B5EF4-FFF2-40B4-BE49-F238E27FC236}">
                <a16:creationId xmlns:a16="http://schemas.microsoft.com/office/drawing/2014/main" id="{F1D9015B-3A7D-0615-53AE-BB64885E712B}"/>
              </a:ext>
            </a:extLst>
          </p:cNvPr>
          <p:cNvSpPr>
            <a:spLocks noMove="1" noResize="1"/>
          </p:cNvSpPr>
          <p:nvPr/>
        </p:nvSpPr>
        <p:spPr>
          <a:xfrm rot="2700006">
            <a:off x="11052627" y="2120027"/>
            <a:ext cx="645365" cy="645365"/>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Isosceles Triangle 24">
            <a:extLst>
              <a:ext uri="{FF2B5EF4-FFF2-40B4-BE49-F238E27FC236}">
                <a16:creationId xmlns:a16="http://schemas.microsoft.com/office/drawing/2014/main" id="{1CB059EB-A654-E006-E9A5-5534268E0878}"/>
              </a:ext>
            </a:extLst>
          </p:cNvPr>
          <p:cNvSpPr>
            <a:spLocks noMove="1" noResize="1"/>
          </p:cNvSpPr>
          <p:nvPr/>
        </p:nvSpPr>
        <p:spPr>
          <a:xfrm rot="16200004">
            <a:off x="10289067" y="1343024"/>
            <a:ext cx="2532833" cy="1273027"/>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Isosceles Triangle 26">
            <a:extLst>
              <a:ext uri="{FF2B5EF4-FFF2-40B4-BE49-F238E27FC236}">
                <a16:creationId xmlns:a16="http://schemas.microsoft.com/office/drawing/2014/main" id="{02815857-33A2-648B-B516-5E068E801811}"/>
              </a:ext>
            </a:extLst>
          </p:cNvPr>
          <p:cNvSpPr>
            <a:spLocks noMove="1" noResize="1"/>
          </p:cNvSpPr>
          <p:nvPr/>
        </p:nvSpPr>
        <p:spPr>
          <a:xfrm rot="5400013">
            <a:off x="-501768" y="5103248"/>
            <a:ext cx="2017577" cy="101406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28">
            <a:extLst>
              <a:ext uri="{FF2B5EF4-FFF2-40B4-BE49-F238E27FC236}">
                <a16:creationId xmlns:a16="http://schemas.microsoft.com/office/drawing/2014/main" id="{879FB012-38C6-00C5-7BEA-1FAE2631FBD4}"/>
              </a:ext>
            </a:extLst>
          </p:cNvPr>
          <p:cNvSpPr>
            <a:spLocks noMove="1" noResize="1"/>
          </p:cNvSpPr>
          <p:nvPr/>
        </p:nvSpPr>
        <p:spPr>
          <a:xfrm rot="2700006">
            <a:off x="427917" y="5728705"/>
            <a:ext cx="485573" cy="485573"/>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8897831E-9F47-2BCB-BD45-FF3F824AE01D}"/>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Title 1">
            <a:extLst>
              <a:ext uri="{FF2B5EF4-FFF2-40B4-BE49-F238E27FC236}">
                <a16:creationId xmlns:a16="http://schemas.microsoft.com/office/drawing/2014/main" id="{B5E027C7-D7C9-184D-86B8-19912D31CE07}"/>
              </a:ext>
            </a:extLst>
          </p:cNvPr>
          <p:cNvSpPr txBox="1">
            <a:spLocks noGrp="1"/>
          </p:cNvSpPr>
          <p:nvPr>
            <p:ph type="title"/>
          </p:nvPr>
        </p:nvSpPr>
        <p:spPr>
          <a:xfrm>
            <a:off x="643463" y="321731"/>
            <a:ext cx="10905070" cy="1135739"/>
          </a:xfrm>
        </p:spPr>
        <p:txBody>
          <a:bodyPr/>
          <a:lstStyle/>
          <a:p>
            <a:pPr lvl="0"/>
            <a:r>
              <a:rPr lang="en-US" sz="3600">
                <a:latin typeface="Times New Roman" pitchFamily="18"/>
                <a:cs typeface="Times New Roman" pitchFamily="18"/>
              </a:rPr>
              <a:t>Preventive maintenance</a:t>
            </a:r>
          </a:p>
        </p:txBody>
      </p:sp>
      <p:sp>
        <p:nvSpPr>
          <p:cNvPr id="4" name="Content Placeholder 2">
            <a:extLst>
              <a:ext uri="{FF2B5EF4-FFF2-40B4-BE49-F238E27FC236}">
                <a16:creationId xmlns:a16="http://schemas.microsoft.com/office/drawing/2014/main" id="{BBD89EE4-7A2C-1EBC-DD84-DE16687016AC}"/>
              </a:ext>
            </a:extLst>
          </p:cNvPr>
          <p:cNvSpPr txBox="1">
            <a:spLocks noGrp="1"/>
          </p:cNvSpPr>
          <p:nvPr>
            <p:ph idx="1"/>
          </p:nvPr>
        </p:nvSpPr>
        <p:spPr>
          <a:xfrm>
            <a:off x="643463" y="1782979"/>
            <a:ext cx="10905070" cy="4393984"/>
          </a:xfrm>
        </p:spPr>
        <p:txBody>
          <a:bodyPr/>
          <a:lstStyle/>
          <a:p>
            <a:pPr lvl="0">
              <a:lnSpc>
                <a:spcPct val="70000"/>
              </a:lnSpc>
            </a:pPr>
            <a:r>
              <a:rPr lang="en-US" sz="1900">
                <a:latin typeface="Times New Roman" pitchFamily="18"/>
                <a:cs typeface="Times New Roman" pitchFamily="18"/>
              </a:rPr>
              <a:t>Maintenance that is proactively performed on an asset with the goal of lessening the likelihood of failure, reducing unexpected downtime, and prolonging its useful life.</a:t>
            </a:r>
          </a:p>
          <a:p>
            <a:pPr lvl="0">
              <a:lnSpc>
                <a:spcPct val="70000"/>
              </a:lnSpc>
            </a:pPr>
            <a:r>
              <a:rPr lang="en-US" sz="1900">
                <a:latin typeface="Times New Roman" pitchFamily="18"/>
                <a:cs typeface="Times New Roman" pitchFamily="18"/>
              </a:rPr>
              <a:t>Better Preparation for Maintenance Work: Since maintenance activities can be planned of time, you can efficiently coordinate any required parts, supplies, and labor resources before work is due.</a:t>
            </a:r>
          </a:p>
          <a:p>
            <a:pPr lvl="0">
              <a:lnSpc>
                <a:spcPct val="70000"/>
              </a:lnSpc>
            </a:pPr>
            <a:r>
              <a:rPr lang="en-US" sz="1900">
                <a:latin typeface="Times New Roman" pitchFamily="18"/>
                <a:cs typeface="Times New Roman" pitchFamily="18"/>
              </a:rPr>
              <a:t>Improved Scheduling: PM activities can be scheduled to fit into the production schedule or during planned plant shutdowns.</a:t>
            </a:r>
          </a:p>
          <a:p>
            <a:pPr lvl="0">
              <a:lnSpc>
                <a:spcPct val="70000"/>
              </a:lnSpc>
            </a:pPr>
            <a:r>
              <a:rPr lang="en-US" sz="1900">
                <a:latin typeface="Times New Roman" pitchFamily="18"/>
                <a:cs typeface="Times New Roman" pitchFamily="18"/>
              </a:rPr>
              <a:t>More Time Needed to Plan: Designing a PM plan takes time, effort, and ability. This project requires dedicated resources, which may not always be readily available.</a:t>
            </a:r>
          </a:p>
          <a:p>
            <a:pPr marL="0" lvl="0" indent="0">
              <a:lnSpc>
                <a:spcPct val="70000"/>
              </a:lnSpc>
              <a:buNone/>
            </a:pPr>
            <a:r>
              <a:rPr lang="en-US" sz="1900" b="1">
                <a:latin typeface="Times New Roman" pitchFamily="18"/>
                <a:cs typeface="Times New Roman" pitchFamily="18"/>
              </a:rPr>
              <a:t>Advantages:</a:t>
            </a:r>
          </a:p>
          <a:p>
            <a:pPr lvl="0">
              <a:lnSpc>
                <a:spcPct val="70000"/>
              </a:lnSpc>
            </a:pPr>
            <a:r>
              <a:rPr lang="en-US" sz="1900">
                <a:latin typeface="Times New Roman" pitchFamily="18"/>
                <a:cs typeface="Times New Roman" pitchFamily="18"/>
              </a:rPr>
              <a:t>Better preparation for maintenance work</a:t>
            </a:r>
          </a:p>
          <a:p>
            <a:pPr lvl="0">
              <a:lnSpc>
                <a:spcPct val="70000"/>
              </a:lnSpc>
            </a:pPr>
            <a:r>
              <a:rPr lang="en-US" sz="1900">
                <a:latin typeface="Times New Roman" pitchFamily="18"/>
                <a:cs typeface="Times New Roman" pitchFamily="18"/>
              </a:rPr>
              <a:t>Improved scheduling </a:t>
            </a:r>
          </a:p>
          <a:p>
            <a:pPr marL="0" lvl="0" indent="0">
              <a:lnSpc>
                <a:spcPct val="70000"/>
              </a:lnSpc>
              <a:buNone/>
            </a:pPr>
            <a:r>
              <a:rPr lang="en-US" sz="1900" b="1">
                <a:latin typeface="Times New Roman" pitchFamily="18"/>
                <a:cs typeface="Times New Roman" pitchFamily="18"/>
              </a:rPr>
              <a:t>Disadvantages:</a:t>
            </a:r>
          </a:p>
          <a:p>
            <a:pPr lvl="0">
              <a:lnSpc>
                <a:spcPct val="70000"/>
              </a:lnSpc>
            </a:pPr>
            <a:r>
              <a:rPr lang="en-US" sz="1900">
                <a:latin typeface="Times New Roman" pitchFamily="18"/>
                <a:cs typeface="Times New Roman" pitchFamily="18"/>
              </a:rPr>
              <a:t>More time needed to plan</a:t>
            </a:r>
          </a:p>
          <a:p>
            <a:pPr lvl="0">
              <a:lnSpc>
                <a:spcPct val="70000"/>
              </a:lnSpc>
            </a:pPr>
            <a:r>
              <a:rPr lang="en-US" sz="1900">
                <a:latin typeface="Times New Roman" pitchFamily="18"/>
                <a:cs typeface="Times New Roman" pitchFamily="18"/>
              </a:rPr>
              <a:t>Increased costs from excessive maintenance </a:t>
            </a:r>
          </a:p>
          <a:p>
            <a:pPr lvl="0">
              <a:lnSpc>
                <a:spcPct val="70000"/>
              </a:lnSpc>
            </a:pPr>
            <a:endParaRPr lang="en-US" sz="1900">
              <a:latin typeface="Calibri Light"/>
            </a:endParaRPr>
          </a:p>
          <a:p>
            <a:pPr lvl="0">
              <a:lnSpc>
                <a:spcPct val="70000"/>
              </a:lnSpc>
            </a:pPr>
            <a:endParaRPr lang="en-US" sz="1900"/>
          </a:p>
        </p:txBody>
      </p:sp>
      <p:sp>
        <p:nvSpPr>
          <p:cNvPr id="5" name="Rectangle 22">
            <a:extLst>
              <a:ext uri="{FF2B5EF4-FFF2-40B4-BE49-F238E27FC236}">
                <a16:creationId xmlns:a16="http://schemas.microsoft.com/office/drawing/2014/main" id="{D7244B95-7213-9396-2A66-AE40EEEA6528}"/>
              </a:ext>
            </a:extLst>
          </p:cNvPr>
          <p:cNvSpPr>
            <a:spLocks noMove="1" noResize="1"/>
          </p:cNvSpPr>
          <p:nvPr/>
        </p:nvSpPr>
        <p:spPr>
          <a:xfrm rot="2700006">
            <a:off x="11052627" y="2120027"/>
            <a:ext cx="645365" cy="645365"/>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Isosceles Triangle 24">
            <a:extLst>
              <a:ext uri="{FF2B5EF4-FFF2-40B4-BE49-F238E27FC236}">
                <a16:creationId xmlns:a16="http://schemas.microsoft.com/office/drawing/2014/main" id="{3D83351F-F803-EB93-6B99-2B38A3A49322}"/>
              </a:ext>
            </a:extLst>
          </p:cNvPr>
          <p:cNvSpPr>
            <a:spLocks noMove="1" noResize="1"/>
          </p:cNvSpPr>
          <p:nvPr/>
        </p:nvSpPr>
        <p:spPr>
          <a:xfrm rot="16200004">
            <a:off x="10289067" y="1343024"/>
            <a:ext cx="2532833" cy="1273027"/>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Isosceles Triangle 26">
            <a:extLst>
              <a:ext uri="{FF2B5EF4-FFF2-40B4-BE49-F238E27FC236}">
                <a16:creationId xmlns:a16="http://schemas.microsoft.com/office/drawing/2014/main" id="{FD7D4676-6410-4D7B-E924-A4A48D5ECE4F}"/>
              </a:ext>
            </a:extLst>
          </p:cNvPr>
          <p:cNvSpPr>
            <a:spLocks noMove="1" noResize="1"/>
          </p:cNvSpPr>
          <p:nvPr/>
        </p:nvSpPr>
        <p:spPr>
          <a:xfrm rot="5400013">
            <a:off x="-501768" y="5103248"/>
            <a:ext cx="2017577" cy="101406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28">
            <a:extLst>
              <a:ext uri="{FF2B5EF4-FFF2-40B4-BE49-F238E27FC236}">
                <a16:creationId xmlns:a16="http://schemas.microsoft.com/office/drawing/2014/main" id="{32157C44-2382-23E9-7C8E-221920BF7A89}"/>
              </a:ext>
            </a:extLst>
          </p:cNvPr>
          <p:cNvSpPr>
            <a:spLocks noMove="1" noResize="1"/>
          </p:cNvSpPr>
          <p:nvPr/>
        </p:nvSpPr>
        <p:spPr>
          <a:xfrm rot="2700006">
            <a:off x="427917" y="5728705"/>
            <a:ext cx="485573" cy="485573"/>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07DB1307-A4C2-2247-50E4-EC9E306A66B6}"/>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Freeform: Shape 11">
            <a:extLst>
              <a:ext uri="{FF2B5EF4-FFF2-40B4-BE49-F238E27FC236}">
                <a16:creationId xmlns:a16="http://schemas.microsoft.com/office/drawing/2014/main" id="{AD239FBC-B617-3DCD-08CE-82F0A94D61DE}"/>
              </a:ext>
            </a:extLst>
          </p:cNvPr>
          <p:cNvSpPr>
            <a:spLocks noMove="1" noResize="1"/>
          </p:cNvSpPr>
          <p:nvPr/>
        </p:nvSpPr>
        <p:spPr>
          <a:xfrm rot="18899994" flipH="1">
            <a:off x="-376152" y="-253675"/>
            <a:ext cx="1827638" cy="1376985"/>
          </a:xfrm>
          <a:custGeom>
            <a:avLst/>
            <a:gdLst>
              <a:gd name="f0" fmla="val 10800000"/>
              <a:gd name="f1" fmla="val 5400000"/>
              <a:gd name="f2" fmla="val 180"/>
              <a:gd name="f3" fmla="val w"/>
              <a:gd name="f4" fmla="val h"/>
              <a:gd name="f5" fmla="val 0"/>
              <a:gd name="f6" fmla="val 1827638"/>
              <a:gd name="f7" fmla="val 1376989"/>
              <a:gd name="f8" fmla="val 987379"/>
              <a:gd name="f9" fmla="val 840260"/>
              <a:gd name="f10" fmla="+- 0 0 -90"/>
              <a:gd name="f11" fmla="*/ f3 1 1827638"/>
              <a:gd name="f12" fmla="*/ f4 1 1376989"/>
              <a:gd name="f13" fmla="val f5"/>
              <a:gd name="f14" fmla="val f6"/>
              <a:gd name="f15" fmla="val f7"/>
              <a:gd name="f16" fmla="*/ f10 f0 1"/>
              <a:gd name="f17" fmla="+- f15 0 f13"/>
              <a:gd name="f18" fmla="+- f14 0 f13"/>
              <a:gd name="f19" fmla="*/ f16 1 f2"/>
              <a:gd name="f20" fmla="*/ f18 1 1827638"/>
              <a:gd name="f21" fmla="*/ f17 1 1376989"/>
              <a:gd name="f22" fmla="*/ 0 f18 1"/>
              <a:gd name="f23" fmla="*/ 987379 f17 1"/>
              <a:gd name="f24" fmla="*/ 987379 f18 1"/>
              <a:gd name="f25" fmla="*/ 0 f17 1"/>
              <a:gd name="f26" fmla="*/ 1827638 f18 1"/>
              <a:gd name="f27" fmla="*/ 840260 f17 1"/>
              <a:gd name="f28" fmla="*/ 1376989 f17 1"/>
              <a:gd name="f29" fmla="+- f19 0 f1"/>
              <a:gd name="f30" fmla="*/ f22 1 1827638"/>
              <a:gd name="f31" fmla="*/ f23 1 1376989"/>
              <a:gd name="f32" fmla="*/ f24 1 1827638"/>
              <a:gd name="f33" fmla="*/ f25 1 1376989"/>
              <a:gd name="f34" fmla="*/ f26 1 1827638"/>
              <a:gd name="f35" fmla="*/ f27 1 1376989"/>
              <a:gd name="f36" fmla="*/ f28 1 1376989"/>
              <a:gd name="f37" fmla="*/ f13 1 f20"/>
              <a:gd name="f38" fmla="*/ f14 1 f20"/>
              <a:gd name="f39" fmla="*/ f13 1 f21"/>
              <a:gd name="f40" fmla="*/ f15 1 f21"/>
              <a:gd name="f41" fmla="*/ f30 1 f20"/>
              <a:gd name="f42" fmla="*/ f31 1 f21"/>
              <a:gd name="f43" fmla="*/ f32 1 f20"/>
              <a:gd name="f44" fmla="*/ f33 1 f21"/>
              <a:gd name="f45" fmla="*/ f34 1 f20"/>
              <a:gd name="f46" fmla="*/ f35 1 f21"/>
              <a:gd name="f47" fmla="*/ f36 1 f21"/>
              <a:gd name="f48" fmla="*/ f37 f11 1"/>
              <a:gd name="f49" fmla="*/ f38 f11 1"/>
              <a:gd name="f50" fmla="*/ f40 f12 1"/>
              <a:gd name="f51" fmla="*/ f39 f12 1"/>
              <a:gd name="f52" fmla="*/ f41 f11 1"/>
              <a:gd name="f53" fmla="*/ f42 f12 1"/>
              <a:gd name="f54" fmla="*/ f43 f11 1"/>
              <a:gd name="f55" fmla="*/ f44 f12 1"/>
              <a:gd name="f56" fmla="*/ f45 f11 1"/>
              <a:gd name="f57" fmla="*/ f46 f12 1"/>
              <a:gd name="f58" fmla="*/ f47 f12 1"/>
            </a:gdLst>
            <a:ahLst/>
            <a:cxnLst>
              <a:cxn ang="3cd4">
                <a:pos x="hc" y="t"/>
              </a:cxn>
              <a:cxn ang="0">
                <a:pos x="r" y="vc"/>
              </a:cxn>
              <a:cxn ang="cd4">
                <a:pos x="hc" y="b"/>
              </a:cxn>
              <a:cxn ang="cd2">
                <a:pos x="l" y="vc"/>
              </a:cxn>
              <a:cxn ang="f29">
                <a:pos x="f52" y="f53"/>
              </a:cxn>
              <a:cxn ang="f29">
                <a:pos x="f54" y="f55"/>
              </a:cxn>
              <a:cxn ang="f29">
                <a:pos x="f56" y="f57"/>
              </a:cxn>
              <a:cxn ang="f29">
                <a:pos x="f56" y="f58"/>
              </a:cxn>
              <a:cxn ang="f29">
                <a:pos x="f52" y="f58"/>
              </a:cxn>
            </a:cxnLst>
            <a:rect l="f48" t="f51" r="f49" b="f50"/>
            <a:pathLst>
              <a:path w="1827638" h="1376989">
                <a:moveTo>
                  <a:pt x="f5" y="f8"/>
                </a:moveTo>
                <a:lnTo>
                  <a:pt x="f8" y="f5"/>
                </a:lnTo>
                <a:lnTo>
                  <a:pt x="f6" y="f9"/>
                </a:lnTo>
                <a:lnTo>
                  <a:pt x="f6" y="f7"/>
                </a:lnTo>
                <a:lnTo>
                  <a:pt x="f5" y="f7"/>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 name="Rectangle 13">
            <a:extLst>
              <a:ext uri="{FF2B5EF4-FFF2-40B4-BE49-F238E27FC236}">
                <a16:creationId xmlns:a16="http://schemas.microsoft.com/office/drawing/2014/main" id="{055611EB-CAD0-EF49-FEF7-4F275FE4F9A5}"/>
              </a:ext>
            </a:extLst>
          </p:cNvPr>
          <p:cNvSpPr>
            <a:spLocks noMove="1" noResize="1"/>
          </p:cNvSpPr>
          <p:nvPr/>
        </p:nvSpPr>
        <p:spPr>
          <a:xfrm rot="18899994" flipH="1">
            <a:off x="891641" y="422151"/>
            <a:ext cx="645365" cy="645365"/>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Rectangle 15">
            <a:extLst>
              <a:ext uri="{FF2B5EF4-FFF2-40B4-BE49-F238E27FC236}">
                <a16:creationId xmlns:a16="http://schemas.microsoft.com/office/drawing/2014/main" id="{07828A87-DD55-2AA2-3F5A-F6D910A56FAD}"/>
              </a:ext>
            </a:extLst>
          </p:cNvPr>
          <p:cNvSpPr>
            <a:spLocks noMove="1" noResize="1"/>
          </p:cNvSpPr>
          <p:nvPr/>
        </p:nvSpPr>
        <p:spPr>
          <a:xfrm rot="18899994" flipH="1">
            <a:off x="10043488" y="655136"/>
            <a:ext cx="687473" cy="687473"/>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Shape 17">
            <a:extLst>
              <a:ext uri="{FF2B5EF4-FFF2-40B4-BE49-F238E27FC236}">
                <a16:creationId xmlns:a16="http://schemas.microsoft.com/office/drawing/2014/main" id="{DAAD61EC-593B-C57F-7FCA-9D129B3E8F3A}"/>
              </a:ext>
            </a:extLst>
          </p:cNvPr>
          <p:cNvSpPr>
            <a:spLocks noMove="1" noResize="1"/>
          </p:cNvSpPr>
          <p:nvPr/>
        </p:nvSpPr>
        <p:spPr>
          <a:xfrm rot="10800009" flipH="1">
            <a:off x="9356643" y="0"/>
            <a:ext cx="2835353" cy="1480834"/>
          </a:xfrm>
          <a:custGeom>
            <a:avLst/>
            <a:gdLst>
              <a:gd name="f0" fmla="val 10800000"/>
              <a:gd name="f1" fmla="val 5400000"/>
              <a:gd name="f2" fmla="val 180"/>
              <a:gd name="f3" fmla="val w"/>
              <a:gd name="f4" fmla="val h"/>
              <a:gd name="f5" fmla="val 0"/>
              <a:gd name="f6" fmla="val 2835357"/>
              <a:gd name="f7" fmla="val 1480837"/>
              <a:gd name="f8" fmla="val 1552727"/>
              <a:gd name="f9" fmla="val 1223245"/>
              <a:gd name="f10" fmla="+- 0 0 -90"/>
              <a:gd name="f11" fmla="*/ f3 1 2835357"/>
              <a:gd name="f12" fmla="*/ f4 1 1480837"/>
              <a:gd name="f13" fmla="val f5"/>
              <a:gd name="f14" fmla="val f6"/>
              <a:gd name="f15" fmla="val f7"/>
              <a:gd name="f16" fmla="*/ f10 f0 1"/>
              <a:gd name="f17" fmla="+- f15 0 f13"/>
              <a:gd name="f18" fmla="+- f14 0 f13"/>
              <a:gd name="f19" fmla="*/ f16 1 f2"/>
              <a:gd name="f20" fmla="*/ f18 1 2835357"/>
              <a:gd name="f21" fmla="*/ f17 1 1480837"/>
              <a:gd name="f22" fmla="*/ 2835357 f18 1"/>
              <a:gd name="f23" fmla="*/ 1480837 f17 1"/>
              <a:gd name="f24" fmla="*/ 0 f18 1"/>
              <a:gd name="f25" fmla="*/ 1552727 f18 1"/>
              <a:gd name="f26" fmla="*/ 0 f17 1"/>
              <a:gd name="f27" fmla="*/ 1223245 f17 1"/>
              <a:gd name="f28" fmla="+- f19 0 f1"/>
              <a:gd name="f29" fmla="*/ f22 1 2835357"/>
              <a:gd name="f30" fmla="*/ f23 1 1480837"/>
              <a:gd name="f31" fmla="*/ f24 1 2835357"/>
              <a:gd name="f32" fmla="*/ f25 1 2835357"/>
              <a:gd name="f33" fmla="*/ f26 1 1480837"/>
              <a:gd name="f34" fmla="*/ f27 1 1480837"/>
              <a:gd name="f35" fmla="*/ f13 1 f20"/>
              <a:gd name="f36" fmla="*/ f14 1 f20"/>
              <a:gd name="f37" fmla="*/ f13 1 f21"/>
              <a:gd name="f38" fmla="*/ f15 1 f21"/>
              <a:gd name="f39" fmla="*/ f29 1 f20"/>
              <a:gd name="f40" fmla="*/ f30 1 f21"/>
              <a:gd name="f41" fmla="*/ f31 1 f20"/>
              <a:gd name="f42" fmla="*/ f32 1 f20"/>
              <a:gd name="f43" fmla="*/ f33 1 f21"/>
              <a:gd name="f44" fmla="*/ f34 1 f21"/>
              <a:gd name="f45" fmla="*/ f35 f11 1"/>
              <a:gd name="f46" fmla="*/ f36 f11 1"/>
              <a:gd name="f47" fmla="*/ f38 f12 1"/>
              <a:gd name="f48" fmla="*/ f37 f12 1"/>
              <a:gd name="f49" fmla="*/ f39 f11 1"/>
              <a:gd name="f50" fmla="*/ f40 f12 1"/>
              <a:gd name="f51" fmla="*/ f41 f11 1"/>
              <a:gd name="f52" fmla="*/ f42 f11 1"/>
              <a:gd name="f53" fmla="*/ f43 f12 1"/>
              <a:gd name="f54" fmla="*/ f44 f12 1"/>
            </a:gdLst>
            <a:ahLst/>
            <a:cxnLst>
              <a:cxn ang="3cd4">
                <a:pos x="hc" y="t"/>
              </a:cxn>
              <a:cxn ang="0">
                <a:pos x="r" y="vc"/>
              </a:cxn>
              <a:cxn ang="cd4">
                <a:pos x="hc" y="b"/>
              </a:cxn>
              <a:cxn ang="cd2">
                <a:pos x="l" y="vc"/>
              </a:cxn>
              <a:cxn ang="f28">
                <a:pos x="f49" y="f50"/>
              </a:cxn>
              <a:cxn ang="f28">
                <a:pos x="f51" y="f50"/>
              </a:cxn>
              <a:cxn ang="f28">
                <a:pos x="f52" y="f53"/>
              </a:cxn>
              <a:cxn ang="f28">
                <a:pos x="f49" y="f54"/>
              </a:cxn>
            </a:cxnLst>
            <a:rect l="f45" t="f48" r="f46" b="f47"/>
            <a:pathLst>
              <a:path w="2835357" h="1480837">
                <a:moveTo>
                  <a:pt x="f6" y="f7"/>
                </a:moveTo>
                <a:lnTo>
                  <a:pt x="f5" y="f7"/>
                </a:lnTo>
                <a:lnTo>
                  <a:pt x="f8" y="f5"/>
                </a:lnTo>
                <a:lnTo>
                  <a:pt x="f6" y="f9"/>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Isosceles Triangle 19">
            <a:extLst>
              <a:ext uri="{FF2B5EF4-FFF2-40B4-BE49-F238E27FC236}">
                <a16:creationId xmlns:a16="http://schemas.microsoft.com/office/drawing/2014/main" id="{B8D70759-B341-32B9-C154-CCCCD36DBF6C}"/>
              </a:ext>
            </a:extLst>
          </p:cNvPr>
          <p:cNvSpPr>
            <a:spLocks noMove="1" noResize="1"/>
          </p:cNvSpPr>
          <p:nvPr/>
        </p:nvSpPr>
        <p:spPr>
          <a:xfrm flipH="1">
            <a:off x="7976347" y="6115498"/>
            <a:ext cx="1494513" cy="74250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8" name="Content Placeholder 4">
            <a:extLst>
              <a:ext uri="{FF2B5EF4-FFF2-40B4-BE49-F238E27FC236}">
                <a16:creationId xmlns:a16="http://schemas.microsoft.com/office/drawing/2014/main" id="{49A6CF86-799E-27FA-8981-76DC965B913C}"/>
              </a:ext>
            </a:extLst>
          </p:cNvPr>
          <p:cNvPicPr>
            <a:picLocks noGrp="1" noChangeAspect="1"/>
          </p:cNvPicPr>
          <p:nvPr>
            <p:ph idx="1"/>
          </p:nvPr>
        </p:nvPicPr>
        <p:blipFill>
          <a:blip r:embed="rId2"/>
          <a:stretch>
            <a:fillRect/>
          </a:stretch>
        </p:blipFill>
        <p:spPr>
          <a:xfrm>
            <a:off x="643463" y="907203"/>
            <a:ext cx="10905070" cy="5043592"/>
          </a:xfrm>
        </p:spPr>
      </p:pic>
      <p:sp>
        <p:nvSpPr>
          <p:cNvPr id="9" name="Isosceles Triangle 21">
            <a:extLst>
              <a:ext uri="{FF2B5EF4-FFF2-40B4-BE49-F238E27FC236}">
                <a16:creationId xmlns:a16="http://schemas.microsoft.com/office/drawing/2014/main" id="{7528A5F7-1857-2534-116E-F310893B536D}"/>
              </a:ext>
            </a:extLst>
          </p:cNvPr>
          <p:cNvSpPr>
            <a:spLocks noMove="1" noResize="1"/>
          </p:cNvSpPr>
          <p:nvPr/>
        </p:nvSpPr>
        <p:spPr>
          <a:xfrm flipH="1">
            <a:off x="7604077" y="6453140"/>
            <a:ext cx="814904" cy="40485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36">
            <a:extLst>
              <a:ext uri="{FF2B5EF4-FFF2-40B4-BE49-F238E27FC236}">
                <a16:creationId xmlns:a16="http://schemas.microsoft.com/office/drawing/2014/main" id="{B3719B4E-936A-A73C-9F07-19EF0272B291}"/>
              </a:ext>
            </a:extLst>
          </p:cNvPr>
          <p:cNvSpPr>
            <a:spLocks noMove="1" noResize="1"/>
          </p:cNvSpPr>
          <p:nvPr/>
        </p:nvSpPr>
        <p:spPr>
          <a:xfrm>
            <a:off x="0" y="0"/>
            <a:ext cx="12191996" cy="6858000"/>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Rectangle 38">
            <a:extLst>
              <a:ext uri="{FF2B5EF4-FFF2-40B4-BE49-F238E27FC236}">
                <a16:creationId xmlns:a16="http://schemas.microsoft.com/office/drawing/2014/main" id="{5DE30DDC-2A66-DD9E-6D87-1224950D76B7}"/>
              </a:ext>
            </a:extLst>
          </p:cNvPr>
          <p:cNvSpPr>
            <a:spLocks noMove="1" noResize="1"/>
          </p:cNvSpPr>
          <p:nvPr/>
        </p:nvSpPr>
        <p:spPr>
          <a:xfrm rot="2700006">
            <a:off x="6828181" y="1316435"/>
            <a:ext cx="4225131" cy="4225131"/>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4" name="Freeform: Shape 40">
            <a:extLst>
              <a:ext uri="{FF2B5EF4-FFF2-40B4-BE49-F238E27FC236}">
                <a16:creationId xmlns:a16="http://schemas.microsoft.com/office/drawing/2014/main" id="{E67EE887-0900-4FD2-7A7F-236C53BF90C8}"/>
              </a:ext>
            </a:extLst>
          </p:cNvPr>
          <p:cNvSpPr>
            <a:spLocks noMove="1" noResize="1"/>
          </p:cNvSpPr>
          <p:nvPr/>
        </p:nvSpPr>
        <p:spPr>
          <a:xfrm rot="18899994" flipH="1">
            <a:off x="-212684" y="-514540"/>
            <a:ext cx="2039432" cy="1444377"/>
          </a:xfrm>
          <a:custGeom>
            <a:avLst/>
            <a:gdLst>
              <a:gd name="f0" fmla="val 10800000"/>
              <a:gd name="f1" fmla="val 5400000"/>
              <a:gd name="f2" fmla="val 180"/>
              <a:gd name="f3" fmla="val w"/>
              <a:gd name="f4" fmla="val h"/>
              <a:gd name="f5" fmla="val 0"/>
              <a:gd name="f6" fmla="val 2495927"/>
              <a:gd name="f7" fmla="val 1767670"/>
              <a:gd name="f8" fmla="val 728256"/>
              <a:gd name="f9" fmla="+- 0 0 -90"/>
              <a:gd name="f10" fmla="*/ f3 1 2495927"/>
              <a:gd name="f11" fmla="*/ f4 1 1767670"/>
              <a:gd name="f12" fmla="val f5"/>
              <a:gd name="f13" fmla="val f6"/>
              <a:gd name="f14" fmla="val f7"/>
              <a:gd name="f15" fmla="*/ f9 f0 1"/>
              <a:gd name="f16" fmla="+- f14 0 f12"/>
              <a:gd name="f17" fmla="+- f13 0 f12"/>
              <a:gd name="f18" fmla="*/ f15 1 f2"/>
              <a:gd name="f19" fmla="*/ f17 1 2495927"/>
              <a:gd name="f20" fmla="*/ f16 1 1767670"/>
              <a:gd name="f21" fmla="*/ 0 f17 1"/>
              <a:gd name="f22" fmla="*/ 1767670 f16 1"/>
              <a:gd name="f23" fmla="*/ 1767670 f17 1"/>
              <a:gd name="f24" fmla="*/ 0 f16 1"/>
              <a:gd name="f25" fmla="*/ 2495927 f17 1"/>
              <a:gd name="f26" fmla="*/ 728256 f16 1"/>
              <a:gd name="f27" fmla="+- f18 0 f1"/>
              <a:gd name="f28" fmla="*/ f21 1 2495927"/>
              <a:gd name="f29" fmla="*/ f22 1 1767670"/>
              <a:gd name="f30" fmla="*/ f23 1 2495927"/>
              <a:gd name="f31" fmla="*/ f24 1 1767670"/>
              <a:gd name="f32" fmla="*/ f25 1 2495927"/>
              <a:gd name="f33" fmla="*/ f26 1 1767670"/>
              <a:gd name="f34" fmla="*/ f12 1 f19"/>
              <a:gd name="f35" fmla="*/ f13 1 f19"/>
              <a:gd name="f36" fmla="*/ f12 1 f20"/>
              <a:gd name="f37" fmla="*/ f14 1 f20"/>
              <a:gd name="f38" fmla="*/ f28 1 f19"/>
              <a:gd name="f39" fmla="*/ f29 1 f20"/>
              <a:gd name="f40" fmla="*/ f30 1 f19"/>
              <a:gd name="f41" fmla="*/ f31 1 f20"/>
              <a:gd name="f42" fmla="*/ f32 1 f19"/>
              <a:gd name="f43" fmla="*/ f33 1 f20"/>
              <a:gd name="f44" fmla="*/ f34 f10 1"/>
              <a:gd name="f45" fmla="*/ f35 f10 1"/>
              <a:gd name="f46" fmla="*/ f37 f11 1"/>
              <a:gd name="f47" fmla="*/ f36 f11 1"/>
              <a:gd name="f48" fmla="*/ f38 f10 1"/>
              <a:gd name="f49" fmla="*/ f39 f11 1"/>
              <a:gd name="f50" fmla="*/ f40 f10 1"/>
              <a:gd name="f51" fmla="*/ f41 f11 1"/>
              <a:gd name="f52" fmla="*/ f42 f10 1"/>
              <a:gd name="f53" fmla="*/ f43 f11 1"/>
            </a:gdLst>
            <a:ahLst/>
            <a:cxnLst>
              <a:cxn ang="3cd4">
                <a:pos x="hc" y="t"/>
              </a:cxn>
              <a:cxn ang="0">
                <a:pos x="r" y="vc"/>
              </a:cxn>
              <a:cxn ang="cd4">
                <a:pos x="hc" y="b"/>
              </a:cxn>
              <a:cxn ang="cd2">
                <a:pos x="l" y="vc"/>
              </a:cxn>
              <a:cxn ang="f27">
                <a:pos x="f48" y="f49"/>
              </a:cxn>
              <a:cxn ang="f27">
                <a:pos x="f50" y="f51"/>
              </a:cxn>
              <a:cxn ang="f27">
                <a:pos x="f52" y="f53"/>
              </a:cxn>
              <a:cxn ang="f27">
                <a:pos x="f52" y="f49"/>
              </a:cxn>
            </a:cxnLst>
            <a:rect l="f44" t="f47" r="f45" b="f46"/>
            <a:pathLst>
              <a:path w="2495927" h="1767670">
                <a:moveTo>
                  <a:pt x="f5" y="f7"/>
                </a:moveTo>
                <a:lnTo>
                  <a:pt x="f7" y="f5"/>
                </a:lnTo>
                <a:lnTo>
                  <a:pt x="f6" y="f8"/>
                </a:lnTo>
                <a:lnTo>
                  <a:pt x="f6" y="f7"/>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Rectangle 42">
            <a:extLst>
              <a:ext uri="{FF2B5EF4-FFF2-40B4-BE49-F238E27FC236}">
                <a16:creationId xmlns:a16="http://schemas.microsoft.com/office/drawing/2014/main" id="{15C9ACE7-A755-E8AF-818D-71D6A6E6AE1F}"/>
              </a:ext>
            </a:extLst>
          </p:cNvPr>
          <p:cNvSpPr>
            <a:spLocks noMove="1" noResize="1"/>
          </p:cNvSpPr>
          <p:nvPr/>
        </p:nvSpPr>
        <p:spPr>
          <a:xfrm rot="2700006">
            <a:off x="663392" y="539046"/>
            <a:ext cx="745830" cy="745830"/>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Rectangle 44">
            <a:extLst>
              <a:ext uri="{FF2B5EF4-FFF2-40B4-BE49-F238E27FC236}">
                <a16:creationId xmlns:a16="http://schemas.microsoft.com/office/drawing/2014/main" id="{10CA9C14-91C1-5586-6506-FA14C7393B57}"/>
              </a:ext>
            </a:extLst>
          </p:cNvPr>
          <p:cNvSpPr>
            <a:spLocks noMove="1" noResize="1"/>
          </p:cNvSpPr>
          <p:nvPr/>
        </p:nvSpPr>
        <p:spPr>
          <a:xfrm rot="2700006">
            <a:off x="4145853" y="1748177"/>
            <a:ext cx="933492" cy="933492"/>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Rectangle 46">
            <a:extLst>
              <a:ext uri="{FF2B5EF4-FFF2-40B4-BE49-F238E27FC236}">
                <a16:creationId xmlns:a16="http://schemas.microsoft.com/office/drawing/2014/main" id="{B806D9B6-4A87-BBA9-BF67-745F73B0CEDE}"/>
              </a:ext>
            </a:extLst>
          </p:cNvPr>
          <p:cNvSpPr>
            <a:spLocks noMove="1" noResize="1"/>
          </p:cNvSpPr>
          <p:nvPr/>
        </p:nvSpPr>
        <p:spPr>
          <a:xfrm rot="2700006">
            <a:off x="1905253" y="5023037"/>
            <a:ext cx="856134" cy="856134"/>
          </a:xfrm>
          <a:prstGeom prst="rect">
            <a:avLst/>
          </a:prstGeom>
          <a:solidFill>
            <a:srgbClr val="FFC00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48">
            <a:extLst>
              <a:ext uri="{FF2B5EF4-FFF2-40B4-BE49-F238E27FC236}">
                <a16:creationId xmlns:a16="http://schemas.microsoft.com/office/drawing/2014/main" id="{251F6CC8-DA25-93C3-7C0C-65BE88C7A4DB}"/>
              </a:ext>
            </a:extLst>
          </p:cNvPr>
          <p:cNvSpPr>
            <a:spLocks noMove="1" noResize="1"/>
          </p:cNvSpPr>
          <p:nvPr/>
        </p:nvSpPr>
        <p:spPr>
          <a:xfrm rot="2700006">
            <a:off x="1909226" y="5596029"/>
            <a:ext cx="381460" cy="381460"/>
          </a:xfrm>
          <a:prstGeom prst="rect">
            <a:avLst/>
          </a:prstGeom>
          <a:solidFill>
            <a:srgbClr val="FFC00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Rectangle 50">
            <a:extLst>
              <a:ext uri="{FF2B5EF4-FFF2-40B4-BE49-F238E27FC236}">
                <a16:creationId xmlns:a16="http://schemas.microsoft.com/office/drawing/2014/main" id="{9397653F-3356-D453-AD95-8AE270356390}"/>
              </a:ext>
            </a:extLst>
          </p:cNvPr>
          <p:cNvSpPr>
            <a:spLocks noMove="1" noResize="1"/>
          </p:cNvSpPr>
          <p:nvPr/>
        </p:nvSpPr>
        <p:spPr>
          <a:xfrm rot="2700006">
            <a:off x="4219128" y="5848294"/>
            <a:ext cx="714978" cy="714978"/>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Isosceles Triangle 52">
            <a:extLst>
              <a:ext uri="{FF2B5EF4-FFF2-40B4-BE49-F238E27FC236}">
                <a16:creationId xmlns:a16="http://schemas.microsoft.com/office/drawing/2014/main" id="{812637C7-0BFE-35BA-8D4C-C13E5D589D26}"/>
              </a:ext>
            </a:extLst>
          </p:cNvPr>
          <p:cNvSpPr>
            <a:spLocks noMove="1" noResize="1"/>
          </p:cNvSpPr>
          <p:nvPr/>
        </p:nvSpPr>
        <p:spPr>
          <a:xfrm>
            <a:off x="3935952" y="5474494"/>
            <a:ext cx="2767020" cy="1383505"/>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1" name="Content Placeholder 9" descr="Diagram&#10;&#10;Description automatically generated">
            <a:extLst>
              <a:ext uri="{FF2B5EF4-FFF2-40B4-BE49-F238E27FC236}">
                <a16:creationId xmlns:a16="http://schemas.microsoft.com/office/drawing/2014/main" id="{8CAE03A3-8E0E-1663-2E57-4B6B0644D88F}"/>
              </a:ext>
            </a:extLst>
          </p:cNvPr>
          <p:cNvPicPr>
            <a:picLocks noGrp="1" noChangeAspect="1"/>
          </p:cNvPicPr>
          <p:nvPr>
            <p:ph idx="1"/>
          </p:nvPr>
        </p:nvPicPr>
        <p:blipFill>
          <a:blip r:embed="rId2"/>
          <a:stretch>
            <a:fillRect/>
          </a:stretch>
        </p:blipFill>
        <p:spPr>
          <a:xfrm>
            <a:off x="455654" y="413455"/>
            <a:ext cx="4312228" cy="6031089"/>
          </a:xfrm>
        </p:spPr>
      </p:pic>
      <p:sp>
        <p:nvSpPr>
          <p:cNvPr id="12" name="Freeform: Shape 54">
            <a:extLst>
              <a:ext uri="{FF2B5EF4-FFF2-40B4-BE49-F238E27FC236}">
                <a16:creationId xmlns:a16="http://schemas.microsoft.com/office/drawing/2014/main" id="{D3812BC3-E06C-0730-E0F0-1EDC57C65FA5}"/>
              </a:ext>
            </a:extLst>
          </p:cNvPr>
          <p:cNvSpPr>
            <a:spLocks noMove="1" noResize="1"/>
          </p:cNvSpPr>
          <p:nvPr/>
        </p:nvSpPr>
        <p:spPr>
          <a:xfrm rot="18899994" flipH="1">
            <a:off x="6274249" y="753370"/>
            <a:ext cx="5353839" cy="5353839"/>
          </a:xfrm>
          <a:custGeom>
            <a:avLst/>
            <a:gdLst>
              <a:gd name="f0" fmla="val 10800000"/>
              <a:gd name="f1" fmla="val 5400000"/>
              <a:gd name="f2" fmla="val 180"/>
              <a:gd name="f3" fmla="val w"/>
              <a:gd name="f4" fmla="val h"/>
              <a:gd name="f5" fmla="val 0"/>
              <a:gd name="f6" fmla="val 5353835"/>
              <a:gd name="f7" fmla="val 690507"/>
              <a:gd name="f8" fmla="val 5273742"/>
              <a:gd name="f9" fmla="val 4938299"/>
              <a:gd name="f10" fmla="val 4858206"/>
              <a:gd name="f11" fmla="val 770600"/>
              <a:gd name="f12" fmla="val 433255"/>
              <a:gd name="f13" fmla="val 80093"/>
              <a:gd name="f14" fmla="val 513348"/>
              <a:gd name="f15" fmla="val 4663328"/>
              <a:gd name="f16" fmla="val 4583235"/>
              <a:gd name="f17" fmla="+- 0 0 -90"/>
              <a:gd name="f18" fmla="*/ f3 1 5353835"/>
              <a:gd name="f19" fmla="*/ f4 1 5353835"/>
              <a:gd name="f20" fmla="val f5"/>
              <a:gd name="f21" fmla="val f6"/>
              <a:gd name="f22" fmla="*/ f17 f0 1"/>
              <a:gd name="f23" fmla="+- f21 0 f20"/>
              <a:gd name="f24" fmla="*/ f22 1 f2"/>
              <a:gd name="f25" fmla="*/ f23 1 5353835"/>
              <a:gd name="f26" fmla="*/ 690507 f23 1"/>
              <a:gd name="f27" fmla="*/ 5273742 f23 1"/>
              <a:gd name="f28" fmla="*/ 4938299 f23 1"/>
              <a:gd name="f29" fmla="*/ 4858206 f23 1"/>
              <a:gd name="f30" fmla="*/ 5353835 f23 1"/>
              <a:gd name="f31" fmla="*/ 770600 f23 1"/>
              <a:gd name="f32" fmla="*/ 433255 f23 1"/>
              <a:gd name="f33" fmla="*/ 80093 f23 1"/>
              <a:gd name="f34" fmla="*/ 513348 f23 1"/>
              <a:gd name="f35" fmla="*/ 0 f23 1"/>
              <a:gd name="f36" fmla="*/ 4663328 f23 1"/>
              <a:gd name="f37" fmla="*/ 4583235 f23 1"/>
              <a:gd name="f38" fmla="+- f24 0 f1"/>
              <a:gd name="f39" fmla="*/ f26 1 5353835"/>
              <a:gd name="f40" fmla="*/ f27 1 5353835"/>
              <a:gd name="f41" fmla="*/ f28 1 5353835"/>
              <a:gd name="f42" fmla="*/ f29 1 5353835"/>
              <a:gd name="f43" fmla="*/ f30 1 5353835"/>
              <a:gd name="f44" fmla="*/ f31 1 5353835"/>
              <a:gd name="f45" fmla="*/ f32 1 5353835"/>
              <a:gd name="f46" fmla="*/ f33 1 5353835"/>
              <a:gd name="f47" fmla="*/ f34 1 5353835"/>
              <a:gd name="f48" fmla="*/ f35 1 5353835"/>
              <a:gd name="f49" fmla="*/ f36 1 5353835"/>
              <a:gd name="f50" fmla="*/ f37 1 5353835"/>
              <a:gd name="f51" fmla="*/ f20 1 f25"/>
              <a:gd name="f52" fmla="*/ f21 1 f25"/>
              <a:gd name="f53" fmla="*/ f39 1 f25"/>
              <a:gd name="f54" fmla="*/ f40 1 f25"/>
              <a:gd name="f55" fmla="*/ f41 1 f25"/>
              <a:gd name="f56" fmla="*/ f42 1 f25"/>
              <a:gd name="f57" fmla="*/ f43 1 f25"/>
              <a:gd name="f58" fmla="*/ f44 1 f25"/>
              <a:gd name="f59" fmla="*/ f45 1 f25"/>
              <a:gd name="f60" fmla="*/ f46 1 f25"/>
              <a:gd name="f61" fmla="*/ f47 1 f25"/>
              <a:gd name="f62" fmla="*/ f48 1 f25"/>
              <a:gd name="f63" fmla="*/ f49 1 f25"/>
              <a:gd name="f64" fmla="*/ f50 1 f25"/>
              <a:gd name="f65" fmla="*/ f51 f18 1"/>
              <a:gd name="f66" fmla="*/ f52 f18 1"/>
              <a:gd name="f67" fmla="*/ f52 f19 1"/>
              <a:gd name="f68" fmla="*/ f51 f19 1"/>
              <a:gd name="f69" fmla="*/ f53 f18 1"/>
              <a:gd name="f70" fmla="*/ f54 f19 1"/>
              <a:gd name="f71" fmla="*/ f55 f18 1"/>
              <a:gd name="f72" fmla="*/ f56 f18 1"/>
              <a:gd name="f73" fmla="*/ f57 f19 1"/>
              <a:gd name="f74" fmla="*/ f58 f18 1"/>
              <a:gd name="f75" fmla="*/ f59 f18 1"/>
              <a:gd name="f76" fmla="*/ f60 f19 1"/>
              <a:gd name="f77" fmla="*/ f61 f18 1"/>
              <a:gd name="f78" fmla="*/ f62 f19 1"/>
              <a:gd name="f79" fmla="*/ f57 f18 1"/>
              <a:gd name="f80" fmla="*/ f56 f19 1"/>
              <a:gd name="f81" fmla="*/ f54 f18 1"/>
              <a:gd name="f82" fmla="*/ f55 f19 1"/>
              <a:gd name="f83" fmla="*/ f62 f18 1"/>
              <a:gd name="f84" fmla="*/ f61 f19 1"/>
              <a:gd name="f85" fmla="*/ f60 f18 1"/>
              <a:gd name="f86" fmla="*/ f59 f19 1"/>
              <a:gd name="f87" fmla="*/ f63 f19 1"/>
              <a:gd name="f88" fmla="*/ f64 f19 1"/>
            </a:gdLst>
            <a:ahLst/>
            <a:cxnLst>
              <a:cxn ang="3cd4">
                <a:pos x="hc" y="t"/>
              </a:cxn>
              <a:cxn ang="0">
                <a:pos x="r" y="vc"/>
              </a:cxn>
              <a:cxn ang="cd4">
                <a:pos x="hc" y="b"/>
              </a:cxn>
              <a:cxn ang="cd2">
                <a:pos x="l" y="vc"/>
              </a:cxn>
              <a:cxn ang="f38">
                <a:pos x="f69" y="f70"/>
              </a:cxn>
              <a:cxn ang="f38">
                <a:pos x="f71" y="f70"/>
              </a:cxn>
              <a:cxn ang="f38">
                <a:pos x="f72" y="f73"/>
              </a:cxn>
              <a:cxn ang="f38">
                <a:pos x="f74" y="f73"/>
              </a:cxn>
              <a:cxn ang="f38">
                <a:pos x="f75" y="f76"/>
              </a:cxn>
              <a:cxn ang="f38">
                <a:pos x="f77" y="f78"/>
              </a:cxn>
              <a:cxn ang="f38">
                <a:pos x="f79" y="f78"/>
              </a:cxn>
              <a:cxn ang="f38">
                <a:pos x="f79" y="f80"/>
              </a:cxn>
              <a:cxn ang="f38">
                <a:pos x="f81" y="f82"/>
              </a:cxn>
              <a:cxn ang="f38">
                <a:pos x="f81" y="f76"/>
              </a:cxn>
              <a:cxn ang="f38">
                <a:pos x="f83" y="f84"/>
              </a:cxn>
              <a:cxn ang="f38">
                <a:pos x="f85" y="f86"/>
              </a:cxn>
              <a:cxn ang="f38">
                <a:pos x="f85" y="f87"/>
              </a:cxn>
              <a:cxn ang="f38">
                <a:pos x="f83" y="f88"/>
              </a:cxn>
            </a:cxnLst>
            <a:rect l="f65" t="f68" r="f66" b="f67"/>
            <a:pathLst>
              <a:path w="5353835" h="5353835">
                <a:moveTo>
                  <a:pt x="f7" y="f8"/>
                </a:moveTo>
                <a:lnTo>
                  <a:pt x="f9" y="f8"/>
                </a:lnTo>
                <a:lnTo>
                  <a:pt x="f10" y="f6"/>
                </a:lnTo>
                <a:lnTo>
                  <a:pt x="f11" y="f6"/>
                </a:lnTo>
                <a:close/>
                <a:moveTo>
                  <a:pt x="f12" y="f13"/>
                </a:moveTo>
                <a:lnTo>
                  <a:pt x="f14" y="f5"/>
                </a:lnTo>
                <a:lnTo>
                  <a:pt x="f6" y="f5"/>
                </a:lnTo>
                <a:lnTo>
                  <a:pt x="f6" y="f10"/>
                </a:lnTo>
                <a:lnTo>
                  <a:pt x="f8" y="f9"/>
                </a:lnTo>
                <a:lnTo>
                  <a:pt x="f8" y="f13"/>
                </a:lnTo>
                <a:close/>
                <a:moveTo>
                  <a:pt x="f5" y="f14"/>
                </a:moveTo>
                <a:lnTo>
                  <a:pt x="f13" y="f12"/>
                </a:lnTo>
                <a:lnTo>
                  <a:pt x="f13" y="f15"/>
                </a:lnTo>
                <a:lnTo>
                  <a:pt x="f5" y="f16"/>
                </a:lnTo>
                <a:close/>
              </a:path>
            </a:pathLst>
          </a:custGeom>
          <a:solidFill>
            <a:srgbClr val="FFFFFF">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 name="Title 1">
            <a:extLst>
              <a:ext uri="{FF2B5EF4-FFF2-40B4-BE49-F238E27FC236}">
                <a16:creationId xmlns:a16="http://schemas.microsoft.com/office/drawing/2014/main" id="{5BD3DE89-BCE4-E9EA-6317-CBA5F982297B}"/>
              </a:ext>
            </a:extLst>
          </p:cNvPr>
          <p:cNvSpPr txBox="1">
            <a:spLocks noGrp="1"/>
          </p:cNvSpPr>
          <p:nvPr>
            <p:ph type="title"/>
          </p:nvPr>
        </p:nvSpPr>
        <p:spPr>
          <a:xfrm>
            <a:off x="6826983" y="2452530"/>
            <a:ext cx="4248320" cy="1952948"/>
          </a:xfrm>
        </p:spPr>
        <p:txBody>
          <a:bodyPr anchorCtr="1"/>
          <a:lstStyle/>
          <a:p>
            <a:pPr lvl="0" algn="ctr"/>
            <a:r>
              <a:rPr lang="en-US" sz="3300">
                <a:solidFill>
                  <a:srgbClr val="080808"/>
                </a:solidFill>
              </a:rPr>
              <a:t>Software Maintenance Process Model </a:t>
            </a:r>
            <a:br>
              <a:rPr lang="en-US" sz="3300">
                <a:solidFill>
                  <a:srgbClr val="080808"/>
                </a:solidFill>
              </a:rPr>
            </a:br>
            <a:endParaRPr lang="en-US" sz="3300">
              <a:solidFill>
                <a:srgbClr val="08080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761A-D189-EE04-114B-4446A1857309}"/>
              </a:ext>
            </a:extLst>
          </p:cNvPr>
          <p:cNvSpPr>
            <a:spLocks noGrp="1"/>
          </p:cNvSpPr>
          <p:nvPr>
            <p:ph type="title"/>
          </p:nvPr>
        </p:nvSpPr>
        <p:spPr>
          <a:xfrm>
            <a:off x="919117" y="332097"/>
            <a:ext cx="10353762" cy="1257300"/>
          </a:xfrm>
        </p:spPr>
        <p:txBody>
          <a:bodyPr/>
          <a:lstStyle/>
          <a:p>
            <a:r>
              <a:rPr lang="en-US" dirty="0"/>
              <a:t>Screen section scheme</a:t>
            </a:r>
          </a:p>
        </p:txBody>
      </p:sp>
      <p:pic>
        <p:nvPicPr>
          <p:cNvPr id="1026" name="Picture 2">
            <a:extLst>
              <a:ext uri="{FF2B5EF4-FFF2-40B4-BE49-F238E27FC236}">
                <a16:creationId xmlns:a16="http://schemas.microsoft.com/office/drawing/2014/main" id="{3CBB18DB-5057-DA58-39D7-0A9342855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676" y="1331945"/>
            <a:ext cx="11504645" cy="5303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870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61B48C5-1B85-41B3-BC24-45568A2D63AC}"/>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Title 1">
            <a:extLst>
              <a:ext uri="{FF2B5EF4-FFF2-40B4-BE49-F238E27FC236}">
                <a16:creationId xmlns:a16="http://schemas.microsoft.com/office/drawing/2014/main" id="{8956C483-5C97-9C16-A709-0D2A95AF7C6C}"/>
              </a:ext>
            </a:extLst>
          </p:cNvPr>
          <p:cNvSpPr txBox="1">
            <a:spLocks noGrp="1"/>
          </p:cNvSpPr>
          <p:nvPr>
            <p:ph type="title"/>
          </p:nvPr>
        </p:nvSpPr>
        <p:spPr>
          <a:xfrm>
            <a:off x="643463" y="1698168"/>
            <a:ext cx="3962058" cy="4516358"/>
          </a:xfrm>
        </p:spPr>
        <p:txBody>
          <a:bodyPr anchor="t"/>
          <a:lstStyle/>
          <a:p>
            <a:pPr lvl="0"/>
            <a:r>
              <a:rPr lang="en-US" sz="3600">
                <a:latin typeface="Times New Roman" pitchFamily="18"/>
                <a:cs typeface="Times New Roman" pitchFamily="18"/>
              </a:rPr>
              <a:t>References</a:t>
            </a:r>
          </a:p>
        </p:txBody>
      </p:sp>
      <p:sp>
        <p:nvSpPr>
          <p:cNvPr id="4" name="Rectangle 9">
            <a:extLst>
              <a:ext uri="{FF2B5EF4-FFF2-40B4-BE49-F238E27FC236}">
                <a16:creationId xmlns:a16="http://schemas.microsoft.com/office/drawing/2014/main" id="{70E05AFA-3195-2B63-41DC-18C3884D6C38}"/>
              </a:ext>
            </a:extLst>
          </p:cNvPr>
          <p:cNvSpPr>
            <a:spLocks noMove="1" noResize="1"/>
          </p:cNvSpPr>
          <p:nvPr/>
        </p:nvSpPr>
        <p:spPr>
          <a:xfrm rot="2700006">
            <a:off x="415435" y="655142"/>
            <a:ext cx="687473" cy="687473"/>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Shape 11">
            <a:extLst>
              <a:ext uri="{FF2B5EF4-FFF2-40B4-BE49-F238E27FC236}">
                <a16:creationId xmlns:a16="http://schemas.microsoft.com/office/drawing/2014/main" id="{4A065A7B-15F0-8AD9-5444-7EA7FC639231}"/>
              </a:ext>
            </a:extLst>
          </p:cNvPr>
          <p:cNvSpPr>
            <a:spLocks noMove="1" noResize="1"/>
          </p:cNvSpPr>
          <p:nvPr/>
        </p:nvSpPr>
        <p:spPr>
          <a:xfrm rot="10799991">
            <a:off x="-1" y="0"/>
            <a:ext cx="2835353" cy="1480834"/>
          </a:xfrm>
          <a:custGeom>
            <a:avLst/>
            <a:gdLst>
              <a:gd name="f0" fmla="val 10800000"/>
              <a:gd name="f1" fmla="val 5400000"/>
              <a:gd name="f2" fmla="val 180"/>
              <a:gd name="f3" fmla="val w"/>
              <a:gd name="f4" fmla="val h"/>
              <a:gd name="f5" fmla="val 0"/>
              <a:gd name="f6" fmla="val 2835357"/>
              <a:gd name="f7" fmla="val 1480837"/>
              <a:gd name="f8" fmla="val 1552727"/>
              <a:gd name="f9" fmla="val 1223245"/>
              <a:gd name="f10" fmla="+- 0 0 -90"/>
              <a:gd name="f11" fmla="*/ f3 1 2835357"/>
              <a:gd name="f12" fmla="*/ f4 1 1480837"/>
              <a:gd name="f13" fmla="val f5"/>
              <a:gd name="f14" fmla="val f6"/>
              <a:gd name="f15" fmla="val f7"/>
              <a:gd name="f16" fmla="*/ f10 f0 1"/>
              <a:gd name="f17" fmla="+- f15 0 f13"/>
              <a:gd name="f18" fmla="+- f14 0 f13"/>
              <a:gd name="f19" fmla="*/ f16 1 f2"/>
              <a:gd name="f20" fmla="*/ f18 1 2835357"/>
              <a:gd name="f21" fmla="*/ f17 1 1480837"/>
              <a:gd name="f22" fmla="*/ 2835357 f18 1"/>
              <a:gd name="f23" fmla="*/ 1480837 f17 1"/>
              <a:gd name="f24" fmla="*/ 0 f18 1"/>
              <a:gd name="f25" fmla="*/ 1552727 f18 1"/>
              <a:gd name="f26" fmla="*/ 0 f17 1"/>
              <a:gd name="f27" fmla="*/ 1223245 f17 1"/>
              <a:gd name="f28" fmla="+- f19 0 f1"/>
              <a:gd name="f29" fmla="*/ f22 1 2835357"/>
              <a:gd name="f30" fmla="*/ f23 1 1480837"/>
              <a:gd name="f31" fmla="*/ f24 1 2835357"/>
              <a:gd name="f32" fmla="*/ f25 1 2835357"/>
              <a:gd name="f33" fmla="*/ f26 1 1480837"/>
              <a:gd name="f34" fmla="*/ f27 1 1480837"/>
              <a:gd name="f35" fmla="*/ f13 1 f20"/>
              <a:gd name="f36" fmla="*/ f14 1 f20"/>
              <a:gd name="f37" fmla="*/ f13 1 f21"/>
              <a:gd name="f38" fmla="*/ f15 1 f21"/>
              <a:gd name="f39" fmla="*/ f29 1 f20"/>
              <a:gd name="f40" fmla="*/ f30 1 f21"/>
              <a:gd name="f41" fmla="*/ f31 1 f20"/>
              <a:gd name="f42" fmla="*/ f32 1 f20"/>
              <a:gd name="f43" fmla="*/ f33 1 f21"/>
              <a:gd name="f44" fmla="*/ f34 1 f21"/>
              <a:gd name="f45" fmla="*/ f35 f11 1"/>
              <a:gd name="f46" fmla="*/ f36 f11 1"/>
              <a:gd name="f47" fmla="*/ f38 f12 1"/>
              <a:gd name="f48" fmla="*/ f37 f12 1"/>
              <a:gd name="f49" fmla="*/ f39 f11 1"/>
              <a:gd name="f50" fmla="*/ f40 f12 1"/>
              <a:gd name="f51" fmla="*/ f41 f11 1"/>
              <a:gd name="f52" fmla="*/ f42 f11 1"/>
              <a:gd name="f53" fmla="*/ f43 f12 1"/>
              <a:gd name="f54" fmla="*/ f44 f12 1"/>
            </a:gdLst>
            <a:ahLst/>
            <a:cxnLst>
              <a:cxn ang="3cd4">
                <a:pos x="hc" y="t"/>
              </a:cxn>
              <a:cxn ang="0">
                <a:pos x="r" y="vc"/>
              </a:cxn>
              <a:cxn ang="cd4">
                <a:pos x="hc" y="b"/>
              </a:cxn>
              <a:cxn ang="cd2">
                <a:pos x="l" y="vc"/>
              </a:cxn>
              <a:cxn ang="f28">
                <a:pos x="f49" y="f50"/>
              </a:cxn>
              <a:cxn ang="f28">
                <a:pos x="f51" y="f50"/>
              </a:cxn>
              <a:cxn ang="f28">
                <a:pos x="f52" y="f53"/>
              </a:cxn>
              <a:cxn ang="f28">
                <a:pos x="f49" y="f54"/>
              </a:cxn>
            </a:cxnLst>
            <a:rect l="f45" t="f48" r="f46" b="f47"/>
            <a:pathLst>
              <a:path w="2835357" h="1480837">
                <a:moveTo>
                  <a:pt x="f6" y="f7"/>
                </a:moveTo>
                <a:lnTo>
                  <a:pt x="f5" y="f7"/>
                </a:lnTo>
                <a:lnTo>
                  <a:pt x="f8" y="f5"/>
                </a:lnTo>
                <a:lnTo>
                  <a:pt x="f6" y="f9"/>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Shape 13">
            <a:extLst>
              <a:ext uri="{FF2B5EF4-FFF2-40B4-BE49-F238E27FC236}">
                <a16:creationId xmlns:a16="http://schemas.microsoft.com/office/drawing/2014/main" id="{E91FA13A-2620-3399-2F12-EFDD0719B77E}"/>
              </a:ext>
            </a:extLst>
          </p:cNvPr>
          <p:cNvSpPr>
            <a:spLocks noMove="1" noResize="1"/>
          </p:cNvSpPr>
          <p:nvPr/>
        </p:nvSpPr>
        <p:spPr>
          <a:xfrm rot="2700006">
            <a:off x="10739338" y="-253668"/>
            <a:ext cx="1827638" cy="1376985"/>
          </a:xfrm>
          <a:custGeom>
            <a:avLst/>
            <a:gdLst>
              <a:gd name="f0" fmla="val 10800000"/>
              <a:gd name="f1" fmla="val 5400000"/>
              <a:gd name="f2" fmla="val 180"/>
              <a:gd name="f3" fmla="val w"/>
              <a:gd name="f4" fmla="val h"/>
              <a:gd name="f5" fmla="val 0"/>
              <a:gd name="f6" fmla="val 1827638"/>
              <a:gd name="f7" fmla="val 1376989"/>
              <a:gd name="f8" fmla="val 987379"/>
              <a:gd name="f9" fmla="val 840260"/>
              <a:gd name="f10" fmla="+- 0 0 -90"/>
              <a:gd name="f11" fmla="*/ f3 1 1827638"/>
              <a:gd name="f12" fmla="*/ f4 1 1376989"/>
              <a:gd name="f13" fmla="val f5"/>
              <a:gd name="f14" fmla="val f6"/>
              <a:gd name="f15" fmla="val f7"/>
              <a:gd name="f16" fmla="*/ f10 f0 1"/>
              <a:gd name="f17" fmla="+- f15 0 f13"/>
              <a:gd name="f18" fmla="+- f14 0 f13"/>
              <a:gd name="f19" fmla="*/ f16 1 f2"/>
              <a:gd name="f20" fmla="*/ f18 1 1827638"/>
              <a:gd name="f21" fmla="*/ f17 1 1376989"/>
              <a:gd name="f22" fmla="*/ 0 f18 1"/>
              <a:gd name="f23" fmla="*/ 987379 f17 1"/>
              <a:gd name="f24" fmla="*/ 987379 f18 1"/>
              <a:gd name="f25" fmla="*/ 0 f17 1"/>
              <a:gd name="f26" fmla="*/ 1827638 f18 1"/>
              <a:gd name="f27" fmla="*/ 840260 f17 1"/>
              <a:gd name="f28" fmla="*/ 1376989 f17 1"/>
              <a:gd name="f29" fmla="+- f19 0 f1"/>
              <a:gd name="f30" fmla="*/ f22 1 1827638"/>
              <a:gd name="f31" fmla="*/ f23 1 1376989"/>
              <a:gd name="f32" fmla="*/ f24 1 1827638"/>
              <a:gd name="f33" fmla="*/ f25 1 1376989"/>
              <a:gd name="f34" fmla="*/ f26 1 1827638"/>
              <a:gd name="f35" fmla="*/ f27 1 1376989"/>
              <a:gd name="f36" fmla="*/ f28 1 1376989"/>
              <a:gd name="f37" fmla="*/ f13 1 f20"/>
              <a:gd name="f38" fmla="*/ f14 1 f20"/>
              <a:gd name="f39" fmla="*/ f13 1 f21"/>
              <a:gd name="f40" fmla="*/ f15 1 f21"/>
              <a:gd name="f41" fmla="*/ f30 1 f20"/>
              <a:gd name="f42" fmla="*/ f31 1 f21"/>
              <a:gd name="f43" fmla="*/ f32 1 f20"/>
              <a:gd name="f44" fmla="*/ f33 1 f21"/>
              <a:gd name="f45" fmla="*/ f34 1 f20"/>
              <a:gd name="f46" fmla="*/ f35 1 f21"/>
              <a:gd name="f47" fmla="*/ f36 1 f21"/>
              <a:gd name="f48" fmla="*/ f37 f11 1"/>
              <a:gd name="f49" fmla="*/ f38 f11 1"/>
              <a:gd name="f50" fmla="*/ f40 f12 1"/>
              <a:gd name="f51" fmla="*/ f39 f12 1"/>
              <a:gd name="f52" fmla="*/ f41 f11 1"/>
              <a:gd name="f53" fmla="*/ f42 f12 1"/>
              <a:gd name="f54" fmla="*/ f43 f11 1"/>
              <a:gd name="f55" fmla="*/ f44 f12 1"/>
              <a:gd name="f56" fmla="*/ f45 f11 1"/>
              <a:gd name="f57" fmla="*/ f46 f12 1"/>
              <a:gd name="f58" fmla="*/ f47 f12 1"/>
            </a:gdLst>
            <a:ahLst/>
            <a:cxnLst>
              <a:cxn ang="3cd4">
                <a:pos x="hc" y="t"/>
              </a:cxn>
              <a:cxn ang="0">
                <a:pos x="r" y="vc"/>
              </a:cxn>
              <a:cxn ang="cd4">
                <a:pos x="hc" y="b"/>
              </a:cxn>
              <a:cxn ang="cd2">
                <a:pos x="l" y="vc"/>
              </a:cxn>
              <a:cxn ang="f29">
                <a:pos x="f52" y="f53"/>
              </a:cxn>
              <a:cxn ang="f29">
                <a:pos x="f54" y="f55"/>
              </a:cxn>
              <a:cxn ang="f29">
                <a:pos x="f56" y="f57"/>
              </a:cxn>
              <a:cxn ang="f29">
                <a:pos x="f56" y="f58"/>
              </a:cxn>
              <a:cxn ang="f29">
                <a:pos x="f52" y="f58"/>
              </a:cxn>
            </a:cxnLst>
            <a:rect l="f48" t="f51" r="f49" b="f50"/>
            <a:pathLst>
              <a:path w="1827638" h="1376989">
                <a:moveTo>
                  <a:pt x="f5" y="f8"/>
                </a:moveTo>
                <a:lnTo>
                  <a:pt x="f8" y="f5"/>
                </a:lnTo>
                <a:lnTo>
                  <a:pt x="f6" y="f9"/>
                </a:lnTo>
                <a:lnTo>
                  <a:pt x="f6" y="f7"/>
                </a:lnTo>
                <a:lnTo>
                  <a:pt x="f5" y="f7"/>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Rectangle 15">
            <a:extLst>
              <a:ext uri="{FF2B5EF4-FFF2-40B4-BE49-F238E27FC236}">
                <a16:creationId xmlns:a16="http://schemas.microsoft.com/office/drawing/2014/main" id="{518D96AF-0BD7-40EC-6DA5-4B6BD1F6FC94}"/>
              </a:ext>
            </a:extLst>
          </p:cNvPr>
          <p:cNvSpPr>
            <a:spLocks noMove="1" noResize="1"/>
          </p:cNvSpPr>
          <p:nvPr/>
        </p:nvSpPr>
        <p:spPr>
          <a:xfrm rot="2700006">
            <a:off x="10653803" y="422151"/>
            <a:ext cx="645365" cy="645365"/>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413D26DF-55B0-D4DE-6E5C-F07580BF884A}"/>
              </a:ext>
            </a:extLst>
          </p:cNvPr>
          <p:cNvSpPr txBox="1">
            <a:spLocks noGrp="1"/>
          </p:cNvSpPr>
          <p:nvPr>
            <p:ph idx="1"/>
          </p:nvPr>
        </p:nvSpPr>
        <p:spPr>
          <a:xfrm>
            <a:off x="5070018" y="1698168"/>
            <a:ext cx="6478514" cy="4516358"/>
          </a:xfrm>
        </p:spPr>
        <p:txBody>
          <a:bodyPr/>
          <a:lstStyle/>
          <a:p>
            <a:pPr lvl="0"/>
            <a:r>
              <a:rPr lang="en-US" sz="2000">
                <a:latin typeface="Times New Roman" pitchFamily="18"/>
                <a:cs typeface="Times New Roman" pitchFamily="18"/>
                <a:hlinkClick r:id="rId2"/>
              </a:rPr>
              <a:t>A Software Maintenance Process Model   | Download Scientific Diagram (researchgate.net)</a:t>
            </a:r>
            <a:endParaRPr lang="en-US" sz="2000">
              <a:latin typeface="Times New Roman" pitchFamily="18"/>
              <a:cs typeface="Times New Roman" pitchFamily="18"/>
            </a:endParaRPr>
          </a:p>
          <a:p>
            <a:pPr lvl="0"/>
            <a:r>
              <a:rPr lang="en-US" sz="2000">
                <a:latin typeface="Times New Roman" pitchFamily="18"/>
                <a:cs typeface="Times New Roman" pitchFamily="18"/>
                <a:hlinkClick r:id="rId3"/>
              </a:rPr>
              <a:t>What is Preventive Maintenance? | Types, Examples, and Advantages of PM | FTMaintenance CMMS</a:t>
            </a:r>
            <a:endParaRPr lang="en-US" sz="2000">
              <a:latin typeface="Times New Roman" pitchFamily="18"/>
              <a:cs typeface="Times New Roman" pitchFamily="18"/>
            </a:endParaRPr>
          </a:p>
          <a:p>
            <a:pPr lvl="0"/>
            <a:r>
              <a:rPr lang="en-US" sz="2000">
                <a:hlinkClick r:id="rId4"/>
              </a:rPr>
              <a:t>What is Software Maintenance? Definition of Software Maintenance, Software Maintenance Meaning - The Economic Times (indiatimes.com)</a:t>
            </a:r>
            <a:endParaRPr lang="en-US" sz="2000">
              <a:latin typeface="Times New Roman" pitchFamily="18"/>
              <a:cs typeface="Times New Roman" pitchFamily="18"/>
            </a:endParaRPr>
          </a:p>
        </p:txBody>
      </p:sp>
      <p:sp>
        <p:nvSpPr>
          <p:cNvPr id="9" name="Isosceles Triangle 17">
            <a:extLst>
              <a:ext uri="{FF2B5EF4-FFF2-40B4-BE49-F238E27FC236}">
                <a16:creationId xmlns:a16="http://schemas.microsoft.com/office/drawing/2014/main" id="{AA23423C-F5BF-67A7-17BE-D9872F7747CB}"/>
              </a:ext>
            </a:extLst>
          </p:cNvPr>
          <p:cNvSpPr>
            <a:spLocks noMove="1" noResize="1"/>
          </p:cNvSpPr>
          <p:nvPr/>
        </p:nvSpPr>
        <p:spPr>
          <a:xfrm>
            <a:off x="8115418" y="6115498"/>
            <a:ext cx="1494513" cy="74250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Isosceles Triangle 19">
            <a:extLst>
              <a:ext uri="{FF2B5EF4-FFF2-40B4-BE49-F238E27FC236}">
                <a16:creationId xmlns:a16="http://schemas.microsoft.com/office/drawing/2014/main" id="{8047F74F-441E-F4F7-0D2E-4F519248ABC8}"/>
              </a:ext>
            </a:extLst>
          </p:cNvPr>
          <p:cNvSpPr>
            <a:spLocks noMove="1" noResize="1"/>
          </p:cNvSpPr>
          <p:nvPr/>
        </p:nvSpPr>
        <p:spPr>
          <a:xfrm>
            <a:off x="9167298" y="6453140"/>
            <a:ext cx="814904" cy="40485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Verification and Validation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Grandhi Aakarsh-191ADB108</a:t>
            </a:r>
          </a:p>
        </p:txBody>
      </p:sp>
    </p:spTree>
    <p:extLst>
      <p:ext uri="{BB962C8B-B14F-4D97-AF65-F5344CB8AC3E}">
        <p14:creationId xmlns:p14="http://schemas.microsoft.com/office/powerpoint/2010/main" val="41678842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4B733-BB76-7771-FFA6-886259F48278}"/>
              </a:ext>
            </a:extLst>
          </p:cNvPr>
          <p:cNvSpPr>
            <a:spLocks noGrp="1"/>
          </p:cNvSpPr>
          <p:nvPr>
            <p:ph type="title"/>
          </p:nvPr>
        </p:nvSpPr>
        <p:spPr/>
        <p:txBody>
          <a:bodyPr/>
          <a:lstStyle/>
          <a:p>
            <a:pPr algn="r"/>
            <a:r>
              <a:rPr lang="en-IN" dirty="0"/>
              <a:t>Definition</a:t>
            </a:r>
          </a:p>
        </p:txBody>
      </p:sp>
      <p:sp>
        <p:nvSpPr>
          <p:cNvPr id="3" name="Content Placeholder 2">
            <a:extLst>
              <a:ext uri="{FF2B5EF4-FFF2-40B4-BE49-F238E27FC236}">
                <a16:creationId xmlns:a16="http://schemas.microsoft.com/office/drawing/2014/main" id="{C08B8797-E2E5-F75A-D269-698AC7F3ACF9}"/>
              </a:ext>
            </a:extLst>
          </p:cNvPr>
          <p:cNvSpPr>
            <a:spLocks noGrp="1"/>
          </p:cNvSpPr>
          <p:nvPr>
            <p:ph idx="1"/>
          </p:nvPr>
        </p:nvSpPr>
        <p:spPr/>
        <p:txBody>
          <a:bodyPr/>
          <a:lstStyle/>
          <a:p>
            <a:endParaRPr lang="en-IN" dirty="0"/>
          </a:p>
        </p:txBody>
      </p:sp>
      <p:sp>
        <p:nvSpPr>
          <p:cNvPr id="4" name="Text Placeholder 3">
            <a:extLst>
              <a:ext uri="{FF2B5EF4-FFF2-40B4-BE49-F238E27FC236}">
                <a16:creationId xmlns:a16="http://schemas.microsoft.com/office/drawing/2014/main" id="{03AA0A16-0526-C587-6EB4-423A61B3CD2F}"/>
              </a:ext>
            </a:extLst>
          </p:cNvPr>
          <p:cNvSpPr>
            <a:spLocks noGrp="1"/>
          </p:cNvSpPr>
          <p:nvPr>
            <p:ph type="body" sz="half" idx="2"/>
          </p:nvPr>
        </p:nvSpPr>
        <p:spPr/>
        <p:txBody>
          <a:bodyPr/>
          <a:lstStyle/>
          <a:p>
            <a:r>
              <a:rPr lang="en-US" dirty="0"/>
              <a:t>Validation is the process of determining whether a software product satisfies the requirements.</a:t>
            </a:r>
          </a:p>
          <a:p>
            <a:endParaRPr lang="en-US" dirty="0"/>
          </a:p>
          <a:p>
            <a:r>
              <a:rPr lang="en-US" dirty="0"/>
              <a:t>Verification is the process of ensuring that the software has been created based on given set of requirements.</a:t>
            </a:r>
            <a:endParaRPr lang="en-IN" dirty="0"/>
          </a:p>
        </p:txBody>
      </p:sp>
      <p:pic>
        <p:nvPicPr>
          <p:cNvPr id="5" name="Google Shape;94;p14">
            <a:extLst>
              <a:ext uri="{FF2B5EF4-FFF2-40B4-BE49-F238E27FC236}">
                <a16:creationId xmlns:a16="http://schemas.microsoft.com/office/drawing/2014/main" id="{8F58BD22-1925-EC95-0023-644F555A970C}"/>
              </a:ext>
            </a:extLst>
          </p:cNvPr>
          <p:cNvPicPr preferRelativeResize="0"/>
          <p:nvPr/>
        </p:nvPicPr>
        <p:blipFill>
          <a:blip r:embed="rId2">
            <a:alphaModFix/>
          </a:blip>
          <a:stretch>
            <a:fillRect/>
          </a:stretch>
        </p:blipFill>
        <p:spPr>
          <a:xfrm>
            <a:off x="4855633" y="609599"/>
            <a:ext cx="6411924" cy="5080001"/>
          </a:xfrm>
          <a:prstGeom prst="rect">
            <a:avLst/>
          </a:prstGeom>
          <a:noFill/>
          <a:ln>
            <a:noFill/>
          </a:ln>
        </p:spPr>
      </p:pic>
    </p:spTree>
    <p:extLst>
      <p:ext uri="{BB962C8B-B14F-4D97-AF65-F5344CB8AC3E}">
        <p14:creationId xmlns:p14="http://schemas.microsoft.com/office/powerpoint/2010/main" val="13330774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4089-34D2-44F1-F2F2-A8D4886A359F}"/>
              </a:ext>
            </a:extLst>
          </p:cNvPr>
          <p:cNvSpPr>
            <a:spLocks noGrp="1"/>
          </p:cNvSpPr>
          <p:nvPr>
            <p:ph type="title"/>
          </p:nvPr>
        </p:nvSpPr>
        <p:spPr/>
        <p:txBody>
          <a:bodyPr/>
          <a:lstStyle/>
          <a:p>
            <a:r>
              <a:rPr lang="en-IN" dirty="0"/>
              <a:t>Verification- Are you building it right?</a:t>
            </a:r>
          </a:p>
        </p:txBody>
      </p:sp>
      <p:sp>
        <p:nvSpPr>
          <p:cNvPr id="3" name="Content Placeholder 2">
            <a:extLst>
              <a:ext uri="{FF2B5EF4-FFF2-40B4-BE49-F238E27FC236}">
                <a16:creationId xmlns:a16="http://schemas.microsoft.com/office/drawing/2014/main" id="{457620B3-BA66-082B-8BC4-A342A3FF36D5}"/>
              </a:ext>
            </a:extLst>
          </p:cNvPr>
          <p:cNvSpPr>
            <a:spLocks noGrp="1"/>
          </p:cNvSpPr>
          <p:nvPr>
            <p:ph idx="1"/>
          </p:nvPr>
        </p:nvSpPr>
        <p:spPr>
          <a:xfrm>
            <a:off x="913795" y="2076450"/>
            <a:ext cx="10590850" cy="4044432"/>
          </a:xfrm>
        </p:spPr>
        <p:txBody>
          <a:bodyPr>
            <a:normAutofit fontScale="92500" lnSpcReduction="20000"/>
          </a:bodyPr>
          <a:lstStyle/>
          <a:p>
            <a:r>
              <a:rPr lang="en-IN" dirty="0"/>
              <a:t>Check whether the current phase conforms the previous phase.</a:t>
            </a:r>
          </a:p>
          <a:p>
            <a:pPr marL="36900" indent="0">
              <a:buNone/>
            </a:pPr>
            <a:endParaRPr lang="en-IN" dirty="0"/>
          </a:p>
          <a:p>
            <a:r>
              <a:rPr lang="en-IN" dirty="0"/>
              <a:t>Verification is usually done by developers.</a:t>
            </a:r>
          </a:p>
          <a:p>
            <a:pPr marL="36900" indent="0">
              <a:buNone/>
            </a:pPr>
            <a:endParaRPr lang="en-IN" dirty="0"/>
          </a:p>
          <a:p>
            <a:r>
              <a:rPr lang="en-IN" dirty="0"/>
              <a:t>Containment of errors are checked in every phase.</a:t>
            </a:r>
          </a:p>
          <a:p>
            <a:pPr marL="36900" indent="0">
              <a:buNone/>
            </a:pPr>
            <a:endParaRPr lang="en-IN" dirty="0"/>
          </a:p>
          <a:p>
            <a:r>
              <a:rPr lang="en-IN" dirty="0"/>
              <a:t>It involves methods like Inspections, Desk-Checking and Reviews etc.</a:t>
            </a:r>
          </a:p>
          <a:p>
            <a:pPr marL="36900" indent="0">
              <a:buNone/>
            </a:pPr>
            <a:endParaRPr lang="en-IN" dirty="0"/>
          </a:p>
          <a:p>
            <a:r>
              <a:rPr lang="en-IN" dirty="0"/>
              <a:t>Verification involves only Static and Dynamic Activities</a:t>
            </a:r>
          </a:p>
        </p:txBody>
      </p:sp>
    </p:spTree>
    <p:extLst>
      <p:ext uri="{BB962C8B-B14F-4D97-AF65-F5344CB8AC3E}">
        <p14:creationId xmlns:p14="http://schemas.microsoft.com/office/powerpoint/2010/main" val="176107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A550-14A6-4CFB-5133-56F79D306822}"/>
              </a:ext>
            </a:extLst>
          </p:cNvPr>
          <p:cNvSpPr>
            <a:spLocks noGrp="1"/>
          </p:cNvSpPr>
          <p:nvPr>
            <p:ph type="title"/>
          </p:nvPr>
        </p:nvSpPr>
        <p:spPr/>
        <p:txBody>
          <a:bodyPr>
            <a:normAutofit fontScale="90000"/>
          </a:bodyPr>
          <a:lstStyle/>
          <a:p>
            <a:r>
              <a:rPr lang="en-IN" dirty="0"/>
              <a:t>Validation- Are we building the right product?</a:t>
            </a:r>
          </a:p>
        </p:txBody>
      </p:sp>
      <p:sp>
        <p:nvSpPr>
          <p:cNvPr id="3" name="Content Placeholder 2">
            <a:extLst>
              <a:ext uri="{FF2B5EF4-FFF2-40B4-BE49-F238E27FC236}">
                <a16:creationId xmlns:a16="http://schemas.microsoft.com/office/drawing/2014/main" id="{25B873AE-2E79-60E1-52BC-AA93C8602D0C}"/>
              </a:ext>
            </a:extLst>
          </p:cNvPr>
          <p:cNvSpPr>
            <a:spLocks noGrp="1"/>
          </p:cNvSpPr>
          <p:nvPr>
            <p:ph idx="1"/>
          </p:nvPr>
        </p:nvSpPr>
        <p:spPr/>
        <p:txBody>
          <a:bodyPr>
            <a:normAutofit fontScale="92500" lnSpcReduction="10000"/>
          </a:bodyPr>
          <a:lstStyle/>
          <a:p>
            <a:r>
              <a:rPr lang="en-IN" dirty="0"/>
              <a:t>Checking if the final product has been built correctly or not by referring SRS documents.</a:t>
            </a:r>
          </a:p>
          <a:p>
            <a:r>
              <a:rPr lang="en-IN" dirty="0"/>
              <a:t>Validation is usually done by testers.</a:t>
            </a:r>
          </a:p>
          <a:p>
            <a:r>
              <a:rPr lang="en-IN" dirty="0"/>
              <a:t>The main goal is to ensure that the final product has no bugs or errors.</a:t>
            </a:r>
          </a:p>
          <a:p>
            <a:r>
              <a:rPr lang="en-IN" dirty="0"/>
              <a:t>It involves Unit Testing and Integration Testing, Black Box Testing, White Box Testing.</a:t>
            </a:r>
          </a:p>
          <a:p>
            <a:r>
              <a:rPr lang="en-IN" dirty="0"/>
              <a:t>Validation includes only dynamic activities.</a:t>
            </a:r>
          </a:p>
          <a:p>
            <a:r>
              <a:rPr lang="en-IN" dirty="0"/>
              <a:t>Validation comes after Verification.</a:t>
            </a:r>
          </a:p>
          <a:p>
            <a:r>
              <a:rPr lang="en-US" dirty="0"/>
              <a:t>Verification and validation levels vary depending on the type of system and software development methodology.</a:t>
            </a:r>
            <a:endParaRPr lang="en-IN" dirty="0"/>
          </a:p>
        </p:txBody>
      </p:sp>
    </p:spTree>
    <p:extLst>
      <p:ext uri="{BB962C8B-B14F-4D97-AF65-F5344CB8AC3E}">
        <p14:creationId xmlns:p14="http://schemas.microsoft.com/office/powerpoint/2010/main" val="35463212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635DF-9C9D-00B4-9D87-A912EE53F0C3}"/>
              </a:ext>
            </a:extLst>
          </p:cNvPr>
          <p:cNvSpPr>
            <a:spLocks noGrp="1"/>
          </p:cNvSpPr>
          <p:nvPr>
            <p:ph type="title"/>
          </p:nvPr>
        </p:nvSpPr>
        <p:spPr/>
        <p:txBody>
          <a:bodyPr>
            <a:normAutofit fontScale="90000"/>
          </a:bodyPr>
          <a:lstStyle/>
          <a:p>
            <a:r>
              <a:rPr lang="en-IN" dirty="0"/>
              <a:t>Examples of Usages:</a:t>
            </a:r>
            <a:br>
              <a:rPr lang="en-IN" dirty="0"/>
            </a:br>
            <a:r>
              <a:rPr lang="en-IN" dirty="0"/>
              <a:t>Verification and Validation – User-Login Page</a:t>
            </a:r>
          </a:p>
        </p:txBody>
      </p:sp>
      <p:sp>
        <p:nvSpPr>
          <p:cNvPr id="3" name="Content Placeholder 2">
            <a:extLst>
              <a:ext uri="{FF2B5EF4-FFF2-40B4-BE49-F238E27FC236}">
                <a16:creationId xmlns:a16="http://schemas.microsoft.com/office/drawing/2014/main" id="{C38ACC9B-6A68-84F0-9A55-5B2ADA19260F}"/>
              </a:ext>
            </a:extLst>
          </p:cNvPr>
          <p:cNvSpPr>
            <a:spLocks noGrp="1"/>
          </p:cNvSpPr>
          <p:nvPr>
            <p:ph idx="1"/>
          </p:nvPr>
        </p:nvSpPr>
        <p:spPr/>
        <p:txBody>
          <a:bodyPr/>
          <a:lstStyle/>
          <a:p>
            <a:r>
              <a:rPr lang="en-IN" dirty="0"/>
              <a:t>Let us consider a user login page which is present in almost in any mobile and web applications. </a:t>
            </a:r>
          </a:p>
          <a:p>
            <a:r>
              <a:rPr lang="en-IN" dirty="0"/>
              <a:t>When we reach a login page, we can see the design, some issue with the instructions, clumsy webpage look etc. These are parts of verification.</a:t>
            </a:r>
          </a:p>
          <a:p>
            <a:r>
              <a:rPr lang="en-IN" dirty="0"/>
              <a:t>Ensuring the execution of functionalities when the Sign-In/Sign-Up buttons are clicked, Performance of the functionalities etc comes into the validation part.</a:t>
            </a:r>
          </a:p>
        </p:txBody>
      </p:sp>
    </p:spTree>
    <p:extLst>
      <p:ext uri="{BB962C8B-B14F-4D97-AF65-F5344CB8AC3E}">
        <p14:creationId xmlns:p14="http://schemas.microsoft.com/office/powerpoint/2010/main" val="35313584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0814-0E08-FE3A-72F5-8401325F1FA9}"/>
              </a:ext>
            </a:extLst>
          </p:cNvPr>
          <p:cNvSpPr>
            <a:spLocks noGrp="1"/>
          </p:cNvSpPr>
          <p:nvPr>
            <p:ph type="title"/>
          </p:nvPr>
        </p:nvSpPr>
        <p:spPr/>
        <p:txBody>
          <a:bodyPr/>
          <a:lstStyle/>
          <a:p>
            <a:r>
              <a:rPr lang="en-IN" dirty="0"/>
              <a:t>Flight Readiness Review(FRR) -NASA</a:t>
            </a:r>
          </a:p>
        </p:txBody>
      </p:sp>
      <p:sp>
        <p:nvSpPr>
          <p:cNvPr id="3" name="Content Placeholder 2">
            <a:extLst>
              <a:ext uri="{FF2B5EF4-FFF2-40B4-BE49-F238E27FC236}">
                <a16:creationId xmlns:a16="http://schemas.microsoft.com/office/drawing/2014/main" id="{8FEC48C2-69E3-EA86-362C-29BA43D3180F}"/>
              </a:ext>
            </a:extLst>
          </p:cNvPr>
          <p:cNvSpPr>
            <a:spLocks noGrp="1"/>
          </p:cNvSpPr>
          <p:nvPr>
            <p:ph idx="1"/>
          </p:nvPr>
        </p:nvSpPr>
        <p:spPr/>
        <p:txBody>
          <a:bodyPr/>
          <a:lstStyle/>
          <a:p>
            <a:r>
              <a:rPr lang="en-IN" dirty="0"/>
              <a:t>The Last Milestone to be checked before launch.</a:t>
            </a:r>
          </a:p>
          <a:p>
            <a:r>
              <a:rPr lang="en-IN" dirty="0"/>
              <a:t>What are the residual risks?</a:t>
            </a:r>
          </a:p>
          <a:p>
            <a:r>
              <a:rPr lang="en-IN" dirty="0"/>
              <a:t>Initiate Countdown(T – X days Y Hours Z seconds)</a:t>
            </a:r>
          </a:p>
          <a:p>
            <a:endParaRPr lang="en-IN" dirty="0"/>
          </a:p>
          <a:p>
            <a:endParaRPr lang="en-IN" dirty="0"/>
          </a:p>
        </p:txBody>
      </p:sp>
    </p:spTree>
    <p:extLst>
      <p:ext uri="{BB962C8B-B14F-4D97-AF65-F5344CB8AC3E}">
        <p14:creationId xmlns:p14="http://schemas.microsoft.com/office/powerpoint/2010/main" val="1719050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067A4-9BE0-7970-59CC-59609F90CB1B}"/>
              </a:ext>
            </a:extLst>
          </p:cNvPr>
          <p:cNvSpPr>
            <a:spLocks noGrp="1"/>
          </p:cNvSpPr>
          <p:nvPr>
            <p:ph type="title"/>
          </p:nvPr>
        </p:nvSpPr>
        <p:spPr/>
        <p:txBody>
          <a:bodyPr/>
          <a:lstStyle/>
          <a:p>
            <a:r>
              <a:rPr lang="en-IN" dirty="0"/>
              <a:t>FRR 	</a:t>
            </a:r>
          </a:p>
        </p:txBody>
      </p:sp>
      <p:sp>
        <p:nvSpPr>
          <p:cNvPr id="3" name="Content Placeholder 2">
            <a:extLst>
              <a:ext uri="{FF2B5EF4-FFF2-40B4-BE49-F238E27FC236}">
                <a16:creationId xmlns:a16="http://schemas.microsoft.com/office/drawing/2014/main" id="{69E432ED-71FE-508A-C243-C14B11AC6872}"/>
              </a:ext>
            </a:extLst>
          </p:cNvPr>
          <p:cNvSpPr>
            <a:spLocks noGrp="1"/>
          </p:cNvSpPr>
          <p:nvPr>
            <p:ph sz="half" idx="1"/>
          </p:nvPr>
        </p:nvSpPr>
        <p:spPr/>
        <p:txBody>
          <a:bodyPr>
            <a:normAutofit lnSpcReduction="10000"/>
          </a:bodyPr>
          <a:lstStyle/>
          <a:p>
            <a:r>
              <a:rPr lang="en-US" dirty="0"/>
              <a:t>Obtain certification that the flying activities may proceed safely and with an acceptable level of risks.</a:t>
            </a:r>
          </a:p>
          <a:p>
            <a:r>
              <a:rPr lang="en-US" dirty="0"/>
              <a:t>The system and supporting components have been verified as being appropriately changed and ready to fly.</a:t>
            </a:r>
          </a:p>
          <a:p>
            <a:r>
              <a:rPr lang="en-US" dirty="0"/>
              <a:t>The interfaces are indeed compatible, and work as expected.</a:t>
            </a:r>
            <a:endParaRPr lang="en-IN" dirty="0"/>
          </a:p>
        </p:txBody>
      </p:sp>
      <p:sp>
        <p:nvSpPr>
          <p:cNvPr id="4" name="Content Placeholder 3">
            <a:extLst>
              <a:ext uri="{FF2B5EF4-FFF2-40B4-BE49-F238E27FC236}">
                <a16:creationId xmlns:a16="http://schemas.microsoft.com/office/drawing/2014/main" id="{F84176D1-4452-BFD1-C032-743A6DA62A54}"/>
              </a:ext>
            </a:extLst>
          </p:cNvPr>
          <p:cNvSpPr>
            <a:spLocks noGrp="1"/>
          </p:cNvSpPr>
          <p:nvPr>
            <p:ph sz="half" idx="2"/>
          </p:nvPr>
        </p:nvSpPr>
        <p:spPr/>
        <p:txBody>
          <a:bodyPr>
            <a:normAutofit lnSpcReduction="10000"/>
          </a:bodyPr>
          <a:lstStyle/>
          <a:p>
            <a:r>
              <a:rPr lang="en-US" dirty="0"/>
              <a:t>The plane is set to take off.</a:t>
            </a:r>
          </a:p>
          <a:p>
            <a:r>
              <a:rPr lang="en-US" dirty="0"/>
              <a:t>The interfaces are tested and proven to be functioning.</a:t>
            </a:r>
          </a:p>
          <a:p>
            <a:r>
              <a:rPr lang="en-US" dirty="0"/>
              <a:t>Open items and waivers have been reviewed and determined to be acceptable. </a:t>
            </a:r>
          </a:p>
          <a:p>
            <a:r>
              <a:rPr lang="en-US" dirty="0"/>
              <a:t>All open and safety risk concerns are considered.</a:t>
            </a:r>
            <a:endParaRPr lang="en-IN" dirty="0"/>
          </a:p>
        </p:txBody>
      </p:sp>
    </p:spTree>
    <p:extLst>
      <p:ext uri="{BB962C8B-B14F-4D97-AF65-F5344CB8AC3E}">
        <p14:creationId xmlns:p14="http://schemas.microsoft.com/office/powerpoint/2010/main" val="1514553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66D0-4162-8ED3-4A90-30A9B6D0C97A}"/>
              </a:ext>
            </a:extLst>
          </p:cNvPr>
          <p:cNvSpPr>
            <a:spLocks noGrp="1"/>
          </p:cNvSpPr>
          <p:nvPr>
            <p:ph type="title"/>
          </p:nvPr>
        </p:nvSpPr>
        <p:spPr/>
        <p:txBody>
          <a:bodyPr/>
          <a:lstStyle/>
          <a:p>
            <a:r>
              <a:rPr lang="en-IN" dirty="0"/>
              <a:t>Mobile Application	</a:t>
            </a:r>
          </a:p>
        </p:txBody>
      </p:sp>
      <p:sp>
        <p:nvSpPr>
          <p:cNvPr id="3" name="Content Placeholder 2">
            <a:extLst>
              <a:ext uri="{FF2B5EF4-FFF2-40B4-BE49-F238E27FC236}">
                <a16:creationId xmlns:a16="http://schemas.microsoft.com/office/drawing/2014/main" id="{4D1AD1DF-EFAC-6FF1-930D-FA22FEC91A6F}"/>
              </a:ext>
            </a:extLst>
          </p:cNvPr>
          <p:cNvSpPr>
            <a:spLocks noGrp="1"/>
          </p:cNvSpPr>
          <p:nvPr>
            <p:ph idx="1"/>
          </p:nvPr>
        </p:nvSpPr>
        <p:spPr/>
        <p:txBody>
          <a:bodyPr/>
          <a:lstStyle/>
          <a:p>
            <a:r>
              <a:rPr lang="en-IN" dirty="0"/>
              <a:t>Verification- Requirements verification, Design verification, Code verification.</a:t>
            </a:r>
          </a:p>
          <a:p>
            <a:r>
              <a:rPr lang="en-IN" dirty="0"/>
              <a:t>Design verification- Verifying if the design produced at the end meets the user-defined design requirements in terms of layout, database models etc.</a:t>
            </a:r>
          </a:p>
          <a:p>
            <a:endParaRPr lang="en-IN" dirty="0"/>
          </a:p>
          <a:p>
            <a:r>
              <a:rPr lang="en-IN" dirty="0"/>
              <a:t>Validation- Performance and Functional Testing.</a:t>
            </a:r>
          </a:p>
          <a:p>
            <a:r>
              <a:rPr lang="en-IN" dirty="0"/>
              <a:t>Function Testing- Installing, booking tickets/ordering food.</a:t>
            </a:r>
          </a:p>
          <a:p>
            <a:r>
              <a:rPr lang="en-IN" dirty="0"/>
              <a:t>Performance Testing- Volume and Load Testing's.</a:t>
            </a:r>
          </a:p>
        </p:txBody>
      </p:sp>
    </p:spTree>
    <p:extLst>
      <p:ext uri="{BB962C8B-B14F-4D97-AF65-F5344CB8AC3E}">
        <p14:creationId xmlns:p14="http://schemas.microsoft.com/office/powerpoint/2010/main" val="40816410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01292-F58E-B17A-DF34-AF633C964F21}"/>
              </a:ext>
            </a:extLst>
          </p:cNvPr>
          <p:cNvSpPr>
            <a:spLocks noGrp="1"/>
          </p:cNvSpPr>
          <p:nvPr>
            <p:ph type="title"/>
          </p:nvPr>
        </p:nvSpPr>
        <p:spPr/>
        <p:txBody>
          <a:bodyPr/>
          <a:lstStyle/>
          <a:p>
            <a:r>
              <a:rPr lang="en-IN" dirty="0"/>
              <a:t>Public Messenger(Group work)	</a:t>
            </a:r>
          </a:p>
        </p:txBody>
      </p:sp>
      <p:sp>
        <p:nvSpPr>
          <p:cNvPr id="3" name="Content Placeholder 2">
            <a:extLst>
              <a:ext uri="{FF2B5EF4-FFF2-40B4-BE49-F238E27FC236}">
                <a16:creationId xmlns:a16="http://schemas.microsoft.com/office/drawing/2014/main" id="{CB5A9FF3-FD19-CBB8-86D5-E04792503D2B}"/>
              </a:ext>
            </a:extLst>
          </p:cNvPr>
          <p:cNvSpPr>
            <a:spLocks noGrp="1"/>
          </p:cNvSpPr>
          <p:nvPr>
            <p:ph idx="1"/>
          </p:nvPr>
        </p:nvSpPr>
        <p:spPr/>
        <p:txBody>
          <a:bodyPr/>
          <a:lstStyle/>
          <a:p>
            <a:r>
              <a:rPr lang="en-IN" dirty="0"/>
              <a:t>Verification- Ensuring the design and requirements meets the SRS documentation given by customer.</a:t>
            </a:r>
          </a:p>
          <a:p>
            <a:r>
              <a:rPr lang="en-IN" dirty="0"/>
              <a:t>Validation- Ensuring the buttons functionalities works well. Ensuring the hyperlinks works well, Ensuring the website doesn’t crash often. Ensure </a:t>
            </a:r>
            <a:r>
              <a:rPr lang="en-IN"/>
              <a:t>reporting enabled. </a:t>
            </a:r>
            <a:endParaRPr lang="en-IN" dirty="0"/>
          </a:p>
        </p:txBody>
      </p:sp>
    </p:spTree>
    <p:extLst>
      <p:ext uri="{BB962C8B-B14F-4D97-AF65-F5344CB8AC3E}">
        <p14:creationId xmlns:p14="http://schemas.microsoft.com/office/powerpoint/2010/main" val="1686689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688E-8601-67B6-9572-96C1AB86F89E}"/>
              </a:ext>
            </a:extLst>
          </p:cNvPr>
          <p:cNvSpPr>
            <a:spLocks noGrp="1"/>
          </p:cNvSpPr>
          <p:nvPr>
            <p:ph type="title"/>
          </p:nvPr>
        </p:nvSpPr>
        <p:spPr>
          <a:xfrm>
            <a:off x="913795" y="454284"/>
            <a:ext cx="10353762" cy="1257300"/>
          </a:xfrm>
        </p:spPr>
        <p:txBody>
          <a:bodyPr/>
          <a:lstStyle/>
          <a:p>
            <a:r>
              <a:rPr lang="en-US" dirty="0"/>
              <a:t>User behavior diagram</a:t>
            </a:r>
          </a:p>
        </p:txBody>
      </p:sp>
      <p:pic>
        <p:nvPicPr>
          <p:cNvPr id="2050" name="Picture 2">
            <a:extLst>
              <a:ext uri="{FF2B5EF4-FFF2-40B4-BE49-F238E27FC236}">
                <a16:creationId xmlns:a16="http://schemas.microsoft.com/office/drawing/2014/main" id="{FDE07B44-82B6-3C17-735A-10C28A0C5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94" y="1578419"/>
            <a:ext cx="11937164" cy="500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12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830033" y="2655767"/>
            <a:ext cx="6532000" cy="1546400"/>
          </a:xfrm>
          <a:prstGeom prst="rect">
            <a:avLst/>
          </a:prstGeom>
        </p:spPr>
        <p:txBody>
          <a:bodyPr spcFirstLastPara="1" wrap="square" lIns="121900" tIns="121900" rIns="121900" bIns="121900" anchor="ctr" anchorCtr="0">
            <a:noAutofit/>
          </a:bodyPr>
          <a:lstStyle/>
          <a:p>
            <a:r>
              <a:rPr lang="en-US" dirty="0"/>
              <a:t>SOFTWARE PROJECT MANAGEMENT</a:t>
            </a:r>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3797979" y="1100567"/>
            <a:ext cx="4596000" cy="4656800"/>
          </a:xfrm>
          <a:prstGeom prst="rect">
            <a:avLst/>
          </a:prstGeom>
        </p:spPr>
        <p:txBody>
          <a:bodyPr spcFirstLastPara="1" wrap="square" lIns="121900" tIns="121900" rIns="121900" bIns="121900" anchor="ctr" anchorCtr="0">
            <a:noAutofit/>
          </a:bodyPr>
          <a:lstStyle/>
          <a:p>
            <a:pPr marL="0" indent="0">
              <a:buNone/>
            </a:pPr>
            <a:r>
              <a:rPr lang="en" dirty="0"/>
              <a:t>Not every project needs to use every technique, but it is not clear which to use for particular project.</a:t>
            </a:r>
          </a:p>
          <a:p>
            <a:pPr marL="0" indent="0" algn="r">
              <a:buNone/>
            </a:pPr>
            <a:r>
              <a:rPr lang="en" sz="1067" dirty="0"/>
              <a:t>Sandra Slaughter, prof.Carnegie Mellon Universitys</a:t>
            </a:r>
            <a:endParaRPr lang="en-US" sz="1067" dirty="0"/>
          </a:p>
        </p:txBody>
      </p:sp>
      <p:sp>
        <p:nvSpPr>
          <p:cNvPr id="2" name="Rectangle 1">
            <a:extLst>
              <a:ext uri="{FF2B5EF4-FFF2-40B4-BE49-F238E27FC236}">
                <a16:creationId xmlns:a16="http://schemas.microsoft.com/office/drawing/2014/main" id="{C2ECD926-7C37-425A-99DA-0EC8E41F0B8E}"/>
              </a:ext>
            </a:extLst>
          </p:cNvPr>
          <p:cNvSpPr/>
          <p:nvPr/>
        </p:nvSpPr>
        <p:spPr>
          <a:xfrm>
            <a:off x="5106817" y="6034159"/>
            <a:ext cx="1978324" cy="808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3501800" y="2517533"/>
            <a:ext cx="5188400" cy="1546400"/>
          </a:xfrm>
          <a:prstGeom prst="rect">
            <a:avLst/>
          </a:prstGeom>
        </p:spPr>
        <p:txBody>
          <a:bodyPr spcFirstLastPara="1" wrap="square" lIns="121900" tIns="121900" rIns="121900" bIns="121900" anchor="b" anchorCtr="0">
            <a:noAutofit/>
          </a:bodyPr>
          <a:lstStyle/>
          <a:p>
            <a:r>
              <a:rPr lang="en" dirty="0"/>
              <a:t>1.</a:t>
            </a:r>
            <a:endParaRPr dirty="0"/>
          </a:p>
          <a:p>
            <a:r>
              <a:rPr lang="en" dirty="0"/>
              <a:t>SPM 101</a:t>
            </a:r>
            <a:endParaRPr dirty="0"/>
          </a:p>
        </p:txBody>
      </p:sp>
      <p:sp>
        <p:nvSpPr>
          <p:cNvPr id="269" name="Google Shape;269;p17"/>
          <p:cNvSpPr txBox="1">
            <a:spLocks noGrp="1"/>
          </p:cNvSpPr>
          <p:nvPr>
            <p:ph type="subTitle" idx="1"/>
          </p:nvPr>
        </p:nvSpPr>
        <p:spPr>
          <a:xfrm>
            <a:off x="3501800" y="4193139"/>
            <a:ext cx="5188400" cy="1046400"/>
          </a:xfrm>
          <a:prstGeom prst="rect">
            <a:avLst/>
          </a:prstGeom>
        </p:spPr>
        <p:txBody>
          <a:bodyPr spcFirstLastPara="1" wrap="square" lIns="121900" tIns="121900" rIns="121900" bIns="121900" anchor="t" anchorCtr="0">
            <a:noAutofit/>
          </a:bodyPr>
          <a:lstStyle/>
          <a:p>
            <a:pPr marL="0" indent="0"/>
            <a:r>
              <a:rPr lang="en" dirty="0"/>
              <a:t>W</a:t>
            </a:r>
            <a:r>
              <a:rPr lang="en-US" dirty="0"/>
              <a:t>h</a:t>
            </a:r>
            <a:r>
              <a:rPr lang="en" dirty="0"/>
              <a:t>at is Software project management?</a:t>
            </a:r>
            <a:endParaRPr dirty="0"/>
          </a:p>
        </p:txBody>
      </p:sp>
    </p:spTree>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a:spLocks noGrp="1"/>
          </p:cNvSpPr>
          <p:nvPr>
            <p:ph type="title"/>
          </p:nvPr>
        </p:nvSpPr>
        <p:spPr>
          <a:xfrm>
            <a:off x="287867" y="308500"/>
            <a:ext cx="6851600" cy="1143200"/>
          </a:xfrm>
          <a:prstGeom prst="rect">
            <a:avLst/>
          </a:prstGeom>
        </p:spPr>
        <p:txBody>
          <a:bodyPr spcFirstLastPara="1" wrap="square" lIns="121900" tIns="121900" rIns="121900" bIns="121900" anchor="b" anchorCtr="0">
            <a:noAutofit/>
          </a:bodyPr>
          <a:lstStyle/>
          <a:p>
            <a:r>
              <a:rPr lang="en" dirty="0"/>
              <a:t>Technique and Tools	</a:t>
            </a:r>
            <a:endParaRPr dirty="0"/>
          </a:p>
        </p:txBody>
      </p:sp>
      <p:sp>
        <p:nvSpPr>
          <p:cNvPr id="330" name="Google Shape;330;p24"/>
          <p:cNvSpPr txBox="1">
            <a:spLocks noGrp="1"/>
          </p:cNvSpPr>
          <p:nvPr>
            <p:ph type="sldNum" idx="12"/>
          </p:nvPr>
        </p:nvSpPr>
        <p:spPr>
          <a:xfrm>
            <a:off x="11744000" y="2944233"/>
            <a:ext cx="448000" cy="9696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93</a:t>
            </a:fld>
            <a:endParaRPr kern="0">
              <a:solidFill>
                <a:srgbClr val="FFFFFF"/>
              </a:solidFill>
            </a:endParaRPr>
          </a:p>
        </p:txBody>
      </p:sp>
      <p:sp>
        <p:nvSpPr>
          <p:cNvPr id="18" name="Google Shape;378;p28">
            <a:extLst>
              <a:ext uri="{FF2B5EF4-FFF2-40B4-BE49-F238E27FC236}">
                <a16:creationId xmlns:a16="http://schemas.microsoft.com/office/drawing/2014/main" id="{EEFE6EAF-8BFF-D827-0916-74922C335A6D}"/>
              </a:ext>
            </a:extLst>
          </p:cNvPr>
          <p:cNvSpPr txBox="1">
            <a:spLocks/>
          </p:cNvSpPr>
          <p:nvPr/>
        </p:nvSpPr>
        <p:spPr>
          <a:xfrm>
            <a:off x="287867" y="1876619"/>
            <a:ext cx="7484533" cy="44717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457189" indent="-457189" defTabSz="1219170">
              <a:spcBef>
                <a:spcPts val="800"/>
              </a:spcBef>
              <a:buClr>
                <a:srgbClr val="002060"/>
              </a:buClr>
              <a:buFont typeface="+mj-lt"/>
              <a:buAutoNum type="arabicPeriod"/>
            </a:pPr>
            <a:r>
              <a:rPr lang="en-US" sz="2133" b="1" kern="0" dirty="0">
                <a:solidFill>
                  <a:srgbClr val="000000"/>
                </a:solidFill>
              </a:rPr>
              <a:t>Define the scope of project</a:t>
            </a:r>
          </a:p>
          <a:p>
            <a:pPr marL="457189" indent="-457189" defTabSz="1219170">
              <a:spcBef>
                <a:spcPts val="800"/>
              </a:spcBef>
              <a:buClr>
                <a:srgbClr val="002060"/>
              </a:buClr>
              <a:buFont typeface="+mj-lt"/>
              <a:buAutoNum type="arabicPeriod"/>
            </a:pPr>
            <a:endParaRPr lang="en-US" sz="2133" b="1" kern="0" dirty="0">
              <a:solidFill>
                <a:srgbClr val="000000"/>
              </a:solidFill>
            </a:endParaRPr>
          </a:p>
          <a:p>
            <a:pPr marL="457189" indent="-457189" defTabSz="1219170">
              <a:spcBef>
                <a:spcPts val="800"/>
              </a:spcBef>
              <a:buClr>
                <a:srgbClr val="002060"/>
              </a:buClr>
              <a:buFont typeface="+mj-lt"/>
              <a:buAutoNum type="arabicPeriod"/>
            </a:pPr>
            <a:r>
              <a:rPr lang="en-US" sz="2133" b="1" kern="0" dirty="0">
                <a:solidFill>
                  <a:srgbClr val="000000"/>
                </a:solidFill>
              </a:rPr>
              <a:t>Customization of project with Stakeholder</a:t>
            </a:r>
          </a:p>
          <a:p>
            <a:pPr marL="457189" indent="-457189" defTabSz="1219170">
              <a:spcBef>
                <a:spcPts val="800"/>
              </a:spcBef>
              <a:buClr>
                <a:srgbClr val="002060"/>
              </a:buClr>
              <a:buFont typeface="+mj-lt"/>
              <a:buAutoNum type="arabicPeriod"/>
            </a:pPr>
            <a:endParaRPr lang="en-US" sz="2133" b="1" kern="0" dirty="0">
              <a:solidFill>
                <a:srgbClr val="000000"/>
              </a:solidFill>
            </a:endParaRPr>
          </a:p>
          <a:p>
            <a:pPr marL="457189" indent="-457189" defTabSz="1219170">
              <a:spcBef>
                <a:spcPts val="800"/>
              </a:spcBef>
              <a:buClr>
                <a:srgbClr val="002060"/>
              </a:buClr>
              <a:buFont typeface="+mj-lt"/>
              <a:buAutoNum type="arabicPeriod"/>
            </a:pPr>
            <a:r>
              <a:rPr lang="en-US" sz="2133" b="1" kern="0" dirty="0">
                <a:solidFill>
                  <a:srgbClr val="000000"/>
                </a:solidFill>
              </a:rPr>
              <a:t>Documentation of vision and scope</a:t>
            </a:r>
          </a:p>
          <a:p>
            <a:pPr marL="457189" indent="-457189" defTabSz="1219170">
              <a:spcBef>
                <a:spcPts val="800"/>
              </a:spcBef>
              <a:buClr>
                <a:srgbClr val="002060"/>
              </a:buClr>
              <a:buFont typeface="+mj-lt"/>
              <a:buAutoNum type="arabicPeriod"/>
            </a:pPr>
            <a:endParaRPr lang="en-US" sz="2133" b="1" kern="0" dirty="0">
              <a:solidFill>
                <a:srgbClr val="000000"/>
              </a:solidFill>
            </a:endParaRPr>
          </a:p>
          <a:p>
            <a:pPr marL="457189" indent="-457189" defTabSz="1219170">
              <a:spcBef>
                <a:spcPts val="800"/>
              </a:spcBef>
              <a:buClr>
                <a:srgbClr val="002060"/>
              </a:buClr>
              <a:buFont typeface="+mj-lt"/>
              <a:buAutoNum type="arabicPeriod"/>
            </a:pPr>
            <a:r>
              <a:rPr lang="en-US" sz="2133" b="1" kern="0" dirty="0">
                <a:solidFill>
                  <a:srgbClr val="000000"/>
                </a:solidFill>
              </a:rPr>
              <a:t>Creating the Project plan</a:t>
            </a:r>
          </a:p>
          <a:p>
            <a:pPr marL="0" indent="0" defTabSz="1219170">
              <a:spcBef>
                <a:spcPts val="800"/>
              </a:spcBef>
              <a:buClr>
                <a:srgbClr val="002060"/>
              </a:buClr>
              <a:buNone/>
            </a:pPr>
            <a:endParaRPr lang="en-US" sz="2133" b="1" kern="0" dirty="0">
              <a:solidFill>
                <a:srgbClr val="000000"/>
              </a:solidFill>
            </a:endParaRPr>
          </a:p>
          <a:p>
            <a:pPr marL="457189" indent="-457189" defTabSz="1219170">
              <a:spcBef>
                <a:spcPts val="800"/>
              </a:spcBef>
              <a:buClr>
                <a:srgbClr val="002060"/>
              </a:buClr>
              <a:buFont typeface="+mj-lt"/>
              <a:buAutoNum type="arabicPeriod"/>
            </a:pPr>
            <a:endParaRPr lang="en-US" sz="2133" b="1" kern="0" dirty="0">
              <a:solidFill>
                <a:srgbClr val="000000"/>
              </a:solidFill>
            </a:endParaRPr>
          </a:p>
        </p:txBody>
      </p:sp>
    </p:spTree>
    <p:extLst>
      <p:ext uri="{BB962C8B-B14F-4D97-AF65-F5344CB8AC3E}">
        <p14:creationId xmlns:p14="http://schemas.microsoft.com/office/powerpoint/2010/main" val="1183028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28"/>
          <p:cNvSpPr txBox="1">
            <a:spLocks noGrp="1"/>
          </p:cNvSpPr>
          <p:nvPr>
            <p:ph type="subTitle" idx="4294967295"/>
          </p:nvPr>
        </p:nvSpPr>
        <p:spPr>
          <a:xfrm>
            <a:off x="0" y="851802"/>
            <a:ext cx="4099560" cy="6006199"/>
          </a:xfrm>
          <a:prstGeom prst="rect">
            <a:avLst/>
          </a:prstGeom>
        </p:spPr>
        <p:txBody>
          <a:bodyPr spcFirstLastPara="1" wrap="square" lIns="121900" tIns="121900" rIns="121900" bIns="121900" anchor="t" anchorCtr="0">
            <a:noAutofit/>
          </a:bodyPr>
          <a:lstStyle/>
          <a:p>
            <a:pPr marL="380990" indent="-380990"/>
            <a:r>
              <a:rPr lang="en" sz="2133" b="1" dirty="0"/>
              <a:t>Listening the client</a:t>
            </a:r>
          </a:p>
          <a:p>
            <a:pPr marL="380990" indent="-380990"/>
            <a:endParaRPr lang="en" sz="2133" b="1" dirty="0"/>
          </a:p>
          <a:p>
            <a:pPr marL="380990" indent="-380990"/>
            <a:r>
              <a:rPr lang="en-US" sz="2133" b="1" dirty="0"/>
              <a:t>Planning</a:t>
            </a:r>
          </a:p>
          <a:p>
            <a:pPr marL="380990" indent="-380990"/>
            <a:endParaRPr lang="en-US" sz="2133" b="1" dirty="0"/>
          </a:p>
          <a:p>
            <a:pPr marL="380990" indent="-380990"/>
            <a:r>
              <a:rPr lang="en-US" sz="2133" b="1" dirty="0"/>
              <a:t>Realistic aim</a:t>
            </a:r>
          </a:p>
          <a:p>
            <a:pPr marL="380990" indent="-380990"/>
            <a:endParaRPr lang="en-US" sz="2133" b="1" dirty="0"/>
          </a:p>
          <a:p>
            <a:pPr marL="380990" indent="-380990"/>
            <a:r>
              <a:rPr lang="en-US" sz="2133" b="1" dirty="0"/>
              <a:t>Quality</a:t>
            </a:r>
          </a:p>
          <a:p>
            <a:pPr marL="380990" indent="-380990"/>
            <a:endParaRPr lang="en-US" sz="2133" b="1" dirty="0"/>
          </a:p>
          <a:p>
            <a:pPr marL="380990" indent="-380990"/>
            <a:r>
              <a:rPr lang="en-US" sz="2133" b="1" dirty="0"/>
              <a:t>Efficient method</a:t>
            </a:r>
          </a:p>
          <a:p>
            <a:pPr marL="380990" indent="-380990"/>
            <a:endParaRPr lang="en-US" sz="2133" b="1" dirty="0"/>
          </a:p>
          <a:p>
            <a:pPr marL="380990" indent="-380990"/>
            <a:endParaRPr lang="en-US" sz="2133" b="1" dirty="0"/>
          </a:p>
        </p:txBody>
      </p:sp>
      <p:pic>
        <p:nvPicPr>
          <p:cNvPr id="2050" name="Picture 2">
            <a:extLst>
              <a:ext uri="{FF2B5EF4-FFF2-40B4-BE49-F238E27FC236}">
                <a16:creationId xmlns:a16="http://schemas.microsoft.com/office/drawing/2014/main" id="{230E823A-D7E9-4D5A-9BA9-EA2F9E587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560" y="1828002"/>
            <a:ext cx="8092440" cy="3294780"/>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381;p28">
            <a:extLst>
              <a:ext uri="{FF2B5EF4-FFF2-40B4-BE49-F238E27FC236}">
                <a16:creationId xmlns:a16="http://schemas.microsoft.com/office/drawing/2014/main" id="{C4E0500B-883A-4D84-A82E-FDBCAA26EE39}"/>
              </a:ext>
            </a:extLst>
          </p:cNvPr>
          <p:cNvSpPr txBox="1">
            <a:spLocks/>
          </p:cNvSpPr>
          <p:nvPr/>
        </p:nvSpPr>
        <p:spPr>
          <a:xfrm>
            <a:off x="9458201" y="5122782"/>
            <a:ext cx="3673905" cy="41503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defTabSz="1219170">
              <a:buClr>
                <a:srgbClr val="A5B0FE"/>
              </a:buClr>
            </a:pPr>
            <a:r>
              <a:rPr lang="en-US" sz="1067" kern="0" dirty="0">
                <a:solidFill>
                  <a:srgbClr val="FFFFFF"/>
                </a:solidFill>
              </a:rPr>
              <a:t>Reference: Yaniv Beaudoin, Medium.com</a:t>
            </a:r>
          </a:p>
        </p:txBody>
      </p:sp>
    </p:spTree>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 name="Picture 2" descr="ddfdd&#10;">
            <a:extLst>
              <a:ext uri="{FF2B5EF4-FFF2-40B4-BE49-F238E27FC236}">
                <a16:creationId xmlns:a16="http://schemas.microsoft.com/office/drawing/2014/main" id="{3B1FA4DD-4868-912E-66EF-165B35B74F20}"/>
              </a:ext>
            </a:extLst>
          </p:cNvPr>
          <p:cNvPicPr>
            <a:picLocks noChangeAspect="1"/>
          </p:cNvPicPr>
          <p:nvPr/>
        </p:nvPicPr>
        <p:blipFill>
          <a:blip r:embed="rId3"/>
          <a:stretch>
            <a:fillRect/>
          </a:stretch>
        </p:blipFill>
        <p:spPr>
          <a:xfrm>
            <a:off x="2237444" y="769268"/>
            <a:ext cx="7717112" cy="5036832"/>
          </a:xfrm>
          <a:prstGeom prst="rect">
            <a:avLst/>
          </a:prstGeom>
        </p:spPr>
      </p:pic>
      <p:sp>
        <p:nvSpPr>
          <p:cNvPr id="8" name="Google Shape;371;p27">
            <a:extLst>
              <a:ext uri="{FF2B5EF4-FFF2-40B4-BE49-F238E27FC236}">
                <a16:creationId xmlns:a16="http://schemas.microsoft.com/office/drawing/2014/main" id="{9A51EF31-B878-55C5-9F0F-396AF22171AA}"/>
              </a:ext>
            </a:extLst>
          </p:cNvPr>
          <p:cNvSpPr txBox="1">
            <a:spLocks/>
          </p:cNvSpPr>
          <p:nvPr/>
        </p:nvSpPr>
        <p:spPr>
          <a:xfrm>
            <a:off x="5447028" y="5627167"/>
            <a:ext cx="6543411" cy="6295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defTabSz="1219170">
              <a:spcBef>
                <a:spcPts val="800"/>
              </a:spcBef>
              <a:buClr>
                <a:srgbClr val="A5B0FE"/>
              </a:buClr>
              <a:buNone/>
            </a:pPr>
            <a:r>
              <a:rPr lang="en-US" sz="1200" kern="0" dirty="0">
                <a:solidFill>
                  <a:srgbClr val="000000"/>
                </a:solidFill>
              </a:rPr>
              <a:t>Ref: Barry </a:t>
            </a:r>
            <a:r>
              <a:rPr lang="en-US" sz="1200" kern="0" dirty="0" err="1">
                <a:solidFill>
                  <a:srgbClr val="000000"/>
                </a:solidFill>
              </a:rPr>
              <a:t>W.Bohehm</a:t>
            </a:r>
            <a:r>
              <a:rPr lang="en-US" sz="1200" kern="0" dirty="0">
                <a:solidFill>
                  <a:srgbClr val="000000"/>
                </a:solidFill>
              </a:rPr>
              <a:t>, and Rony Ross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3501800" y="2517533"/>
            <a:ext cx="5188400" cy="1546400"/>
          </a:xfrm>
          <a:prstGeom prst="rect">
            <a:avLst/>
          </a:prstGeom>
        </p:spPr>
        <p:txBody>
          <a:bodyPr spcFirstLastPara="1" wrap="square" lIns="121900" tIns="121900" rIns="121900" bIns="121900" anchor="b" anchorCtr="0">
            <a:noAutofit/>
          </a:bodyPr>
          <a:lstStyle/>
          <a:p>
            <a:r>
              <a:rPr lang="en" dirty="0"/>
              <a:t>2.</a:t>
            </a:r>
            <a:endParaRPr dirty="0"/>
          </a:p>
          <a:p>
            <a:r>
              <a:rPr lang="en" dirty="0"/>
              <a:t>Process </a:t>
            </a:r>
            <a:endParaRPr dirty="0"/>
          </a:p>
        </p:txBody>
      </p:sp>
      <p:sp>
        <p:nvSpPr>
          <p:cNvPr id="269" name="Google Shape;269;p17"/>
          <p:cNvSpPr txBox="1">
            <a:spLocks noGrp="1"/>
          </p:cNvSpPr>
          <p:nvPr>
            <p:ph type="subTitle" idx="1"/>
          </p:nvPr>
        </p:nvSpPr>
        <p:spPr>
          <a:xfrm>
            <a:off x="3501800" y="4193139"/>
            <a:ext cx="5188400" cy="1046400"/>
          </a:xfrm>
          <a:prstGeom prst="rect">
            <a:avLst/>
          </a:prstGeom>
        </p:spPr>
        <p:txBody>
          <a:bodyPr spcFirstLastPara="1" wrap="square" lIns="121900" tIns="121900" rIns="121900" bIns="121900" anchor="t" anchorCtr="0">
            <a:noAutofit/>
          </a:bodyPr>
          <a:lstStyle/>
          <a:p>
            <a:pPr marL="0" indent="0"/>
            <a:r>
              <a:rPr lang="en" dirty="0"/>
              <a:t>W</a:t>
            </a:r>
            <a:r>
              <a:rPr lang="en-US" dirty="0"/>
              <a:t>h</a:t>
            </a:r>
            <a:r>
              <a:rPr lang="en" dirty="0"/>
              <a:t>at is development process flow?</a:t>
            </a:r>
            <a:endParaRPr dirty="0"/>
          </a:p>
        </p:txBody>
      </p:sp>
    </p:spTree>
    <p:extLst>
      <p:ext uri="{BB962C8B-B14F-4D97-AF65-F5344CB8AC3E}">
        <p14:creationId xmlns:p14="http://schemas.microsoft.com/office/powerpoint/2010/main" val="2276129233"/>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67"/>
        <p:cNvGrpSpPr/>
        <p:nvPr/>
      </p:nvGrpSpPr>
      <p:grpSpPr>
        <a:xfrm>
          <a:off x="0" y="0"/>
          <a:ext cx="0" cy="0"/>
          <a:chOff x="0" y="0"/>
          <a:chExt cx="0" cy="0"/>
        </a:xfrm>
      </p:grpSpPr>
      <p:sp>
        <p:nvSpPr>
          <p:cNvPr id="568" name="Google Shape;568;p40"/>
          <p:cNvSpPr txBox="1">
            <a:spLocks noGrp="1"/>
          </p:cNvSpPr>
          <p:nvPr>
            <p:ph type="title" idx="4294967295"/>
          </p:nvPr>
        </p:nvSpPr>
        <p:spPr>
          <a:xfrm>
            <a:off x="656019" y="382399"/>
            <a:ext cx="6851600" cy="1143200"/>
          </a:xfrm>
          <a:prstGeom prst="rect">
            <a:avLst/>
          </a:prstGeom>
        </p:spPr>
        <p:txBody>
          <a:bodyPr spcFirstLastPara="1" wrap="square" lIns="121900" tIns="121900" rIns="121900" bIns="121900" anchor="b" anchorCtr="0">
            <a:noAutofit/>
          </a:bodyPr>
          <a:lstStyle/>
          <a:p>
            <a:r>
              <a:rPr lang="en" dirty="0"/>
              <a:t>ROADMAP of SPM</a:t>
            </a:r>
            <a:endParaRPr dirty="0"/>
          </a:p>
        </p:txBody>
      </p:sp>
      <p:sp>
        <p:nvSpPr>
          <p:cNvPr id="569" name="Google Shape;569;p40"/>
          <p:cNvSpPr txBox="1">
            <a:spLocks noGrp="1"/>
          </p:cNvSpPr>
          <p:nvPr>
            <p:ph type="sldNum" idx="12"/>
          </p:nvPr>
        </p:nvSpPr>
        <p:spPr>
          <a:xfrm>
            <a:off x="5488533" y="6409833"/>
            <a:ext cx="1214800" cy="4480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97</a:t>
            </a:fld>
            <a:endParaRPr kern="0">
              <a:solidFill>
                <a:srgbClr val="FFFFFF"/>
              </a:solidFill>
            </a:endParaRPr>
          </a:p>
        </p:txBody>
      </p:sp>
      <p:sp>
        <p:nvSpPr>
          <p:cNvPr id="570" name="Google Shape;570;p40"/>
          <p:cNvSpPr/>
          <p:nvPr/>
        </p:nvSpPr>
        <p:spPr>
          <a:xfrm>
            <a:off x="0" y="32629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sp>
        <p:nvSpPr>
          <p:cNvPr id="571" name="Google Shape;571;p40"/>
          <p:cNvSpPr/>
          <p:nvPr/>
        </p:nvSpPr>
        <p:spPr>
          <a:xfrm>
            <a:off x="0" y="32629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FFFFFF"/>
              </a:solidFill>
              <a:latin typeface="Calibri"/>
              <a:ea typeface="Calibri"/>
              <a:cs typeface="Calibri"/>
              <a:sym typeface="Calibri"/>
            </a:endParaRPr>
          </a:p>
        </p:txBody>
      </p:sp>
      <p:grpSp>
        <p:nvGrpSpPr>
          <p:cNvPr id="572" name="Google Shape;572;p40"/>
          <p:cNvGrpSpPr/>
          <p:nvPr/>
        </p:nvGrpSpPr>
        <p:grpSpPr>
          <a:xfrm>
            <a:off x="2381785" y="2372801"/>
            <a:ext cx="631200" cy="631200"/>
            <a:chOff x="1786339" y="1703401"/>
            <a:chExt cx="473400" cy="473400"/>
          </a:xfrm>
        </p:grpSpPr>
        <p:sp>
          <p:nvSpPr>
            <p:cNvPr id="573" name="Google Shape;573;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Barlow"/>
                <a:ea typeface="Barlow"/>
                <a:cs typeface="Barlow"/>
                <a:sym typeface="Barlow"/>
              </a:endParaRPr>
            </a:p>
          </p:txBody>
        </p:sp>
        <p:sp>
          <p:nvSpPr>
            <p:cNvPr id="574" name="Google Shape;574;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66666"/>
                  </a:solidFill>
                  <a:latin typeface="Barlow"/>
                  <a:ea typeface="Barlow"/>
                  <a:cs typeface="Barlow"/>
                  <a:sym typeface="Barlow"/>
                </a:rPr>
                <a:t>1</a:t>
              </a:r>
              <a:endParaRPr sz="800" kern="0">
                <a:solidFill>
                  <a:srgbClr val="666666"/>
                </a:solidFill>
                <a:latin typeface="Barlow"/>
                <a:ea typeface="Barlow"/>
                <a:cs typeface="Barlow"/>
                <a:sym typeface="Barlow"/>
              </a:endParaRPr>
            </a:p>
          </p:txBody>
        </p:sp>
      </p:grpSp>
      <p:grpSp>
        <p:nvGrpSpPr>
          <p:cNvPr id="575" name="Google Shape;575;p40"/>
          <p:cNvGrpSpPr/>
          <p:nvPr/>
        </p:nvGrpSpPr>
        <p:grpSpPr>
          <a:xfrm>
            <a:off x="5085885" y="2372801"/>
            <a:ext cx="631200" cy="631200"/>
            <a:chOff x="3814414" y="1703401"/>
            <a:chExt cx="473400" cy="473400"/>
          </a:xfrm>
        </p:grpSpPr>
        <p:sp>
          <p:nvSpPr>
            <p:cNvPr id="576" name="Google Shape;576;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Barlow"/>
                <a:ea typeface="Barlow"/>
                <a:cs typeface="Barlow"/>
                <a:sym typeface="Barlow"/>
              </a:endParaRPr>
            </a:p>
          </p:txBody>
        </p:sp>
        <p:sp>
          <p:nvSpPr>
            <p:cNvPr id="577" name="Google Shape;577;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66666"/>
                  </a:solidFill>
                  <a:latin typeface="Barlow"/>
                  <a:ea typeface="Barlow"/>
                  <a:cs typeface="Barlow"/>
                  <a:sym typeface="Barlow"/>
                </a:rPr>
                <a:t>3</a:t>
              </a:r>
              <a:endParaRPr sz="800" kern="0">
                <a:solidFill>
                  <a:srgbClr val="666666"/>
                </a:solidFill>
                <a:latin typeface="Barlow"/>
                <a:ea typeface="Barlow"/>
                <a:cs typeface="Barlow"/>
                <a:sym typeface="Barlow"/>
              </a:endParaRPr>
            </a:p>
          </p:txBody>
        </p:sp>
      </p:grpSp>
      <p:grpSp>
        <p:nvGrpSpPr>
          <p:cNvPr id="578" name="Google Shape;578;p40"/>
          <p:cNvGrpSpPr/>
          <p:nvPr/>
        </p:nvGrpSpPr>
        <p:grpSpPr>
          <a:xfrm>
            <a:off x="7789985" y="2372801"/>
            <a:ext cx="631200" cy="631200"/>
            <a:chOff x="5842489" y="1703401"/>
            <a:chExt cx="473400" cy="473400"/>
          </a:xfrm>
        </p:grpSpPr>
        <p:sp>
          <p:nvSpPr>
            <p:cNvPr id="579" name="Google Shape;579;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Barlow"/>
                <a:ea typeface="Barlow"/>
                <a:cs typeface="Barlow"/>
                <a:sym typeface="Barlow"/>
              </a:endParaRPr>
            </a:p>
          </p:txBody>
        </p:sp>
        <p:sp>
          <p:nvSpPr>
            <p:cNvPr id="580" name="Google Shape;580;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66666"/>
                  </a:solidFill>
                  <a:latin typeface="Barlow"/>
                  <a:ea typeface="Barlow"/>
                  <a:cs typeface="Barlow"/>
                  <a:sym typeface="Barlow"/>
                </a:rPr>
                <a:t>5</a:t>
              </a:r>
              <a:endParaRPr sz="800" kern="0">
                <a:solidFill>
                  <a:srgbClr val="666666"/>
                </a:solidFill>
                <a:latin typeface="Barlow"/>
                <a:ea typeface="Barlow"/>
                <a:cs typeface="Barlow"/>
                <a:sym typeface="Barlow"/>
              </a:endParaRPr>
            </a:p>
          </p:txBody>
        </p:sp>
      </p:grpSp>
      <p:grpSp>
        <p:nvGrpSpPr>
          <p:cNvPr id="581" name="Google Shape;581;p40"/>
          <p:cNvGrpSpPr/>
          <p:nvPr/>
        </p:nvGrpSpPr>
        <p:grpSpPr>
          <a:xfrm>
            <a:off x="9174419" y="4870000"/>
            <a:ext cx="631200" cy="631200"/>
            <a:chOff x="6880814" y="3576300"/>
            <a:chExt cx="473400" cy="473400"/>
          </a:xfrm>
        </p:grpSpPr>
        <p:sp>
          <p:nvSpPr>
            <p:cNvPr id="582" name="Google Shape;582;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Barlow"/>
                <a:ea typeface="Barlow"/>
                <a:cs typeface="Barlow"/>
                <a:sym typeface="Barlow"/>
              </a:endParaRPr>
            </a:p>
          </p:txBody>
        </p:sp>
        <p:sp>
          <p:nvSpPr>
            <p:cNvPr id="583" name="Google Shape;583;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66666"/>
                  </a:solidFill>
                  <a:latin typeface="Barlow"/>
                  <a:ea typeface="Barlow"/>
                  <a:cs typeface="Barlow"/>
                  <a:sym typeface="Barlow"/>
                </a:rPr>
                <a:t>6</a:t>
              </a:r>
              <a:endParaRPr sz="800" kern="0">
                <a:solidFill>
                  <a:srgbClr val="666666"/>
                </a:solidFill>
                <a:latin typeface="Barlow"/>
                <a:ea typeface="Barlow"/>
                <a:cs typeface="Barlow"/>
                <a:sym typeface="Barlow"/>
              </a:endParaRPr>
            </a:p>
          </p:txBody>
        </p:sp>
      </p:grpSp>
      <p:grpSp>
        <p:nvGrpSpPr>
          <p:cNvPr id="584" name="Google Shape;584;p40"/>
          <p:cNvGrpSpPr/>
          <p:nvPr/>
        </p:nvGrpSpPr>
        <p:grpSpPr>
          <a:xfrm>
            <a:off x="6470319" y="4870000"/>
            <a:ext cx="631200" cy="631200"/>
            <a:chOff x="4852739" y="3576300"/>
            <a:chExt cx="473400" cy="473400"/>
          </a:xfrm>
        </p:grpSpPr>
        <p:sp>
          <p:nvSpPr>
            <p:cNvPr id="585" name="Google Shape;585;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Barlow"/>
                <a:ea typeface="Barlow"/>
                <a:cs typeface="Barlow"/>
                <a:sym typeface="Barlow"/>
              </a:endParaRPr>
            </a:p>
          </p:txBody>
        </p:sp>
        <p:sp>
          <p:nvSpPr>
            <p:cNvPr id="586" name="Google Shape;586;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66666"/>
                  </a:solidFill>
                  <a:latin typeface="Barlow"/>
                  <a:ea typeface="Barlow"/>
                  <a:cs typeface="Barlow"/>
                  <a:sym typeface="Barlow"/>
                </a:rPr>
                <a:t>4</a:t>
              </a:r>
              <a:endParaRPr sz="800" kern="0">
                <a:solidFill>
                  <a:srgbClr val="666666"/>
                </a:solidFill>
                <a:latin typeface="Barlow"/>
                <a:ea typeface="Barlow"/>
                <a:cs typeface="Barlow"/>
                <a:sym typeface="Barlow"/>
              </a:endParaRPr>
            </a:p>
          </p:txBody>
        </p:sp>
      </p:grpSp>
      <p:grpSp>
        <p:nvGrpSpPr>
          <p:cNvPr id="587" name="Google Shape;587;p40"/>
          <p:cNvGrpSpPr/>
          <p:nvPr/>
        </p:nvGrpSpPr>
        <p:grpSpPr>
          <a:xfrm>
            <a:off x="3766219" y="4870000"/>
            <a:ext cx="631200" cy="631200"/>
            <a:chOff x="2824664" y="3576300"/>
            <a:chExt cx="473400" cy="473400"/>
          </a:xfrm>
        </p:grpSpPr>
        <p:sp>
          <p:nvSpPr>
            <p:cNvPr id="588" name="Google Shape;588;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Barlow"/>
                <a:ea typeface="Barlow"/>
                <a:cs typeface="Barlow"/>
                <a:sym typeface="Barlow"/>
              </a:endParaRPr>
            </a:p>
          </p:txBody>
        </p:sp>
        <p:sp>
          <p:nvSpPr>
            <p:cNvPr id="589" name="Google Shape;589;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algn="ctr" defTabSz="1219170">
                <a:buClr>
                  <a:srgbClr val="000000"/>
                </a:buClr>
              </a:pPr>
              <a:r>
                <a:rPr lang="en" sz="800" kern="0">
                  <a:solidFill>
                    <a:srgbClr val="666666"/>
                  </a:solidFill>
                  <a:latin typeface="Barlow"/>
                  <a:ea typeface="Barlow"/>
                  <a:cs typeface="Barlow"/>
                  <a:sym typeface="Barlow"/>
                </a:rPr>
                <a:t>2</a:t>
              </a:r>
              <a:endParaRPr sz="800" kern="0">
                <a:solidFill>
                  <a:srgbClr val="666666"/>
                </a:solidFill>
                <a:latin typeface="Barlow"/>
                <a:ea typeface="Barlow"/>
                <a:cs typeface="Barlow"/>
                <a:sym typeface="Barlow"/>
              </a:endParaRPr>
            </a:p>
          </p:txBody>
        </p:sp>
      </p:grpSp>
      <p:sp>
        <p:nvSpPr>
          <p:cNvPr id="590" name="Google Shape;590;p40"/>
          <p:cNvSpPr txBox="1"/>
          <p:nvPr/>
        </p:nvSpPr>
        <p:spPr>
          <a:xfrm>
            <a:off x="1839800" y="1944366"/>
            <a:ext cx="1715200" cy="409900"/>
          </a:xfrm>
          <a:prstGeom prst="rect">
            <a:avLst/>
          </a:prstGeom>
          <a:noFill/>
          <a:ln>
            <a:noFill/>
          </a:ln>
        </p:spPr>
        <p:txBody>
          <a:bodyPr spcFirstLastPara="1" wrap="square" lIns="0" tIns="0" rIns="0" bIns="0" anchor="b" anchorCtr="0">
            <a:noAutofit/>
          </a:bodyPr>
          <a:lstStyle/>
          <a:p>
            <a:pPr algn="ctr" defTabSz="1219170">
              <a:buClr>
                <a:srgbClr val="000000"/>
              </a:buClr>
            </a:pPr>
            <a:r>
              <a:rPr lang="en" sz="2000" kern="0" dirty="0">
                <a:solidFill>
                  <a:srgbClr val="666666"/>
                </a:solidFill>
                <a:latin typeface="Barlow"/>
                <a:ea typeface="Barlow"/>
                <a:cs typeface="Barlow"/>
                <a:sym typeface="Barlow"/>
              </a:rPr>
              <a:t>Requirement analysis</a:t>
            </a:r>
            <a:endParaRPr sz="2000" kern="0" dirty="0">
              <a:solidFill>
                <a:srgbClr val="666666"/>
              </a:solidFill>
              <a:latin typeface="Barlow"/>
              <a:ea typeface="Barlow"/>
              <a:cs typeface="Barlow"/>
              <a:sym typeface="Barlow"/>
            </a:endParaRPr>
          </a:p>
        </p:txBody>
      </p:sp>
      <p:sp>
        <p:nvSpPr>
          <p:cNvPr id="591" name="Google Shape;591;p40"/>
          <p:cNvSpPr txBox="1"/>
          <p:nvPr/>
        </p:nvSpPr>
        <p:spPr>
          <a:xfrm>
            <a:off x="4502940" y="1643067"/>
            <a:ext cx="1967379" cy="711200"/>
          </a:xfrm>
          <a:prstGeom prst="rect">
            <a:avLst/>
          </a:prstGeom>
          <a:noFill/>
          <a:ln>
            <a:noFill/>
          </a:ln>
        </p:spPr>
        <p:txBody>
          <a:bodyPr spcFirstLastPara="1" wrap="square" lIns="0" tIns="0" rIns="0" bIns="0" anchor="b" anchorCtr="0">
            <a:noAutofit/>
          </a:bodyPr>
          <a:lstStyle/>
          <a:p>
            <a:pPr algn="ctr" defTabSz="1219170">
              <a:buClr>
                <a:srgbClr val="000000"/>
              </a:buClr>
            </a:pPr>
            <a:r>
              <a:rPr lang="en-US" sz="2000" kern="0" dirty="0">
                <a:solidFill>
                  <a:srgbClr val="666666"/>
                </a:solidFill>
                <a:latin typeface="Barlow"/>
                <a:ea typeface="Barlow"/>
                <a:cs typeface="Barlow"/>
                <a:sym typeface="Barlow"/>
              </a:rPr>
              <a:t>Implementation</a:t>
            </a:r>
          </a:p>
        </p:txBody>
      </p:sp>
      <p:sp>
        <p:nvSpPr>
          <p:cNvPr id="592" name="Google Shape;592;p40"/>
          <p:cNvSpPr txBox="1"/>
          <p:nvPr/>
        </p:nvSpPr>
        <p:spPr>
          <a:xfrm>
            <a:off x="7248013" y="1643067"/>
            <a:ext cx="1715200" cy="711200"/>
          </a:xfrm>
          <a:prstGeom prst="rect">
            <a:avLst/>
          </a:prstGeom>
          <a:noFill/>
          <a:ln>
            <a:noFill/>
          </a:ln>
        </p:spPr>
        <p:txBody>
          <a:bodyPr spcFirstLastPara="1" wrap="square" lIns="0" tIns="0" rIns="0" bIns="0" anchor="b" anchorCtr="0">
            <a:noAutofit/>
          </a:bodyPr>
          <a:lstStyle/>
          <a:p>
            <a:pPr algn="ctr" defTabSz="1219170">
              <a:buClr>
                <a:srgbClr val="000000"/>
              </a:buClr>
            </a:pPr>
            <a:r>
              <a:rPr lang="en-US" sz="2000" kern="0" dirty="0">
                <a:solidFill>
                  <a:srgbClr val="666666"/>
                </a:solidFill>
                <a:latin typeface="Barlow"/>
                <a:ea typeface="Barlow"/>
                <a:cs typeface="Barlow"/>
                <a:sym typeface="Barlow"/>
              </a:rPr>
              <a:t>Releasing</a:t>
            </a:r>
            <a:endParaRPr sz="2000" kern="0" dirty="0">
              <a:solidFill>
                <a:srgbClr val="666666"/>
              </a:solidFill>
              <a:latin typeface="Barlow"/>
              <a:ea typeface="Barlow"/>
              <a:cs typeface="Barlow"/>
              <a:sym typeface="Barlow"/>
            </a:endParaRPr>
          </a:p>
        </p:txBody>
      </p:sp>
      <p:sp>
        <p:nvSpPr>
          <p:cNvPr id="593" name="Google Shape;593;p40"/>
          <p:cNvSpPr txBox="1"/>
          <p:nvPr/>
        </p:nvSpPr>
        <p:spPr>
          <a:xfrm>
            <a:off x="3224233" y="5519733"/>
            <a:ext cx="1715200" cy="711200"/>
          </a:xfrm>
          <a:prstGeom prst="rect">
            <a:avLst/>
          </a:prstGeom>
          <a:noFill/>
          <a:ln>
            <a:noFill/>
          </a:ln>
        </p:spPr>
        <p:txBody>
          <a:bodyPr spcFirstLastPara="1" wrap="square" lIns="0" tIns="0" rIns="0" bIns="0" anchor="t" anchorCtr="0">
            <a:noAutofit/>
          </a:bodyPr>
          <a:lstStyle/>
          <a:p>
            <a:pPr algn="ctr" defTabSz="1219170">
              <a:buClr>
                <a:srgbClr val="000000"/>
              </a:buClr>
            </a:pPr>
            <a:r>
              <a:rPr lang="en" sz="2000" kern="0" dirty="0">
                <a:solidFill>
                  <a:srgbClr val="666666"/>
                </a:solidFill>
                <a:latin typeface="Barlow"/>
                <a:ea typeface="Barlow"/>
                <a:cs typeface="Barlow"/>
                <a:sym typeface="Barlow"/>
              </a:rPr>
              <a:t>Design</a:t>
            </a:r>
            <a:endParaRPr sz="2000" kern="0" dirty="0">
              <a:solidFill>
                <a:srgbClr val="666666"/>
              </a:solidFill>
              <a:latin typeface="Barlow"/>
              <a:ea typeface="Barlow"/>
              <a:cs typeface="Barlow"/>
              <a:sym typeface="Barlow"/>
            </a:endParaRPr>
          </a:p>
        </p:txBody>
      </p:sp>
      <p:sp>
        <p:nvSpPr>
          <p:cNvPr id="594" name="Google Shape;594;p40"/>
          <p:cNvSpPr txBox="1"/>
          <p:nvPr/>
        </p:nvSpPr>
        <p:spPr>
          <a:xfrm>
            <a:off x="5928340" y="5519733"/>
            <a:ext cx="1715200" cy="711200"/>
          </a:xfrm>
          <a:prstGeom prst="rect">
            <a:avLst/>
          </a:prstGeom>
          <a:noFill/>
          <a:ln>
            <a:noFill/>
          </a:ln>
        </p:spPr>
        <p:txBody>
          <a:bodyPr spcFirstLastPara="1" wrap="square" lIns="0" tIns="0" rIns="0" bIns="0" anchor="t" anchorCtr="0">
            <a:noAutofit/>
          </a:bodyPr>
          <a:lstStyle/>
          <a:p>
            <a:pPr algn="ctr" defTabSz="1219170">
              <a:buClr>
                <a:srgbClr val="000000"/>
              </a:buClr>
            </a:pPr>
            <a:r>
              <a:rPr lang="en" sz="2000" kern="0" dirty="0">
                <a:solidFill>
                  <a:srgbClr val="666666"/>
                </a:solidFill>
                <a:latin typeface="Barlow"/>
                <a:ea typeface="Barlow"/>
                <a:cs typeface="Barlow"/>
                <a:sym typeface="Barlow"/>
              </a:rPr>
              <a:t>Testing</a:t>
            </a:r>
            <a:endParaRPr sz="2000" kern="0" dirty="0">
              <a:solidFill>
                <a:srgbClr val="666666"/>
              </a:solidFill>
              <a:latin typeface="Barlow"/>
              <a:ea typeface="Barlow"/>
              <a:cs typeface="Barlow"/>
              <a:sym typeface="Barlow"/>
            </a:endParaRPr>
          </a:p>
        </p:txBody>
      </p:sp>
      <p:sp>
        <p:nvSpPr>
          <p:cNvPr id="595" name="Google Shape;595;p40"/>
          <p:cNvSpPr txBox="1"/>
          <p:nvPr/>
        </p:nvSpPr>
        <p:spPr>
          <a:xfrm>
            <a:off x="8632447" y="5519733"/>
            <a:ext cx="1715200" cy="711200"/>
          </a:xfrm>
          <a:prstGeom prst="rect">
            <a:avLst/>
          </a:prstGeom>
          <a:noFill/>
          <a:ln>
            <a:noFill/>
          </a:ln>
        </p:spPr>
        <p:txBody>
          <a:bodyPr spcFirstLastPara="1" wrap="square" lIns="0" tIns="0" rIns="0" bIns="0" anchor="t" anchorCtr="0">
            <a:noAutofit/>
          </a:bodyPr>
          <a:lstStyle/>
          <a:p>
            <a:pPr algn="ctr" defTabSz="1219170">
              <a:buClr>
                <a:srgbClr val="000000"/>
              </a:buClr>
            </a:pPr>
            <a:r>
              <a:rPr lang="en" sz="2000" kern="0" dirty="0">
                <a:solidFill>
                  <a:srgbClr val="666666"/>
                </a:solidFill>
                <a:latin typeface="Barlow"/>
                <a:ea typeface="Barlow"/>
                <a:cs typeface="Barlow"/>
                <a:sym typeface="Barlow"/>
              </a:rPr>
              <a:t>Feedback </a:t>
            </a:r>
          </a:p>
          <a:p>
            <a:pPr algn="ctr" defTabSz="1219170">
              <a:buClr>
                <a:srgbClr val="000000"/>
              </a:buClr>
            </a:pPr>
            <a:r>
              <a:rPr lang="en-US" sz="2000" kern="0" dirty="0">
                <a:solidFill>
                  <a:srgbClr val="666666"/>
                </a:solidFill>
                <a:latin typeface="Barlow"/>
                <a:ea typeface="Barlow"/>
                <a:cs typeface="Barlow"/>
                <a:sym typeface="Barlow"/>
              </a:rPr>
              <a:t>A</a:t>
            </a:r>
            <a:r>
              <a:rPr lang="en" sz="2000" kern="0" dirty="0">
                <a:solidFill>
                  <a:srgbClr val="666666"/>
                </a:solidFill>
                <a:latin typeface="Barlow"/>
                <a:ea typeface="Barlow"/>
                <a:cs typeface="Barlow"/>
                <a:sym typeface="Barlow"/>
              </a:rPr>
              <a:t>nd</a:t>
            </a:r>
          </a:p>
          <a:p>
            <a:pPr algn="ctr" defTabSz="1219170">
              <a:buClr>
                <a:srgbClr val="000000"/>
              </a:buClr>
            </a:pPr>
            <a:r>
              <a:rPr lang="en" sz="2000" kern="0" dirty="0">
                <a:solidFill>
                  <a:srgbClr val="666666"/>
                </a:solidFill>
                <a:latin typeface="Barlow"/>
                <a:ea typeface="Barlow"/>
                <a:cs typeface="Barlow"/>
                <a:sym typeface="Barlow"/>
              </a:rPr>
              <a:t>Maintaining</a:t>
            </a:r>
            <a:endParaRPr sz="2000" kern="0" dirty="0">
              <a:solidFill>
                <a:srgbClr val="666666"/>
              </a:solidFill>
              <a:latin typeface="Barlow"/>
              <a:ea typeface="Barlow"/>
              <a:cs typeface="Barlow"/>
              <a:sym typeface="Barlow"/>
            </a:endParaRPr>
          </a:p>
        </p:txBody>
      </p:sp>
      <p:sp>
        <p:nvSpPr>
          <p:cNvPr id="2" name="Rectangle 1">
            <a:extLst>
              <a:ext uri="{FF2B5EF4-FFF2-40B4-BE49-F238E27FC236}">
                <a16:creationId xmlns:a16="http://schemas.microsoft.com/office/drawing/2014/main" id="{97CC366D-0E00-4DFA-9124-3676E3FFED7F}"/>
              </a:ext>
            </a:extLst>
          </p:cNvPr>
          <p:cNvSpPr/>
          <p:nvPr/>
        </p:nvSpPr>
        <p:spPr>
          <a:xfrm>
            <a:off x="5312086" y="6395144"/>
            <a:ext cx="1563233" cy="4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3501800" y="2517533"/>
            <a:ext cx="5188400" cy="1546400"/>
          </a:xfrm>
          <a:prstGeom prst="rect">
            <a:avLst/>
          </a:prstGeom>
        </p:spPr>
        <p:txBody>
          <a:bodyPr spcFirstLastPara="1" wrap="square" lIns="121900" tIns="121900" rIns="121900" bIns="121900" anchor="b" anchorCtr="0">
            <a:noAutofit/>
          </a:bodyPr>
          <a:lstStyle/>
          <a:p>
            <a:r>
              <a:rPr lang="en" dirty="0"/>
              <a:t>3.</a:t>
            </a:r>
            <a:endParaRPr dirty="0"/>
          </a:p>
          <a:p>
            <a:r>
              <a:rPr lang="en" dirty="0"/>
              <a:t>Roles</a:t>
            </a:r>
            <a:endParaRPr dirty="0"/>
          </a:p>
        </p:txBody>
      </p:sp>
      <p:sp>
        <p:nvSpPr>
          <p:cNvPr id="269" name="Google Shape;269;p17"/>
          <p:cNvSpPr txBox="1">
            <a:spLocks noGrp="1"/>
          </p:cNvSpPr>
          <p:nvPr>
            <p:ph type="subTitle" idx="1"/>
          </p:nvPr>
        </p:nvSpPr>
        <p:spPr>
          <a:xfrm>
            <a:off x="3501800" y="4193139"/>
            <a:ext cx="5188400" cy="1046400"/>
          </a:xfrm>
          <a:prstGeom prst="rect">
            <a:avLst/>
          </a:prstGeom>
        </p:spPr>
        <p:txBody>
          <a:bodyPr spcFirstLastPara="1" wrap="square" lIns="121900" tIns="121900" rIns="121900" bIns="121900" anchor="t" anchorCtr="0">
            <a:noAutofit/>
          </a:bodyPr>
          <a:lstStyle/>
          <a:p>
            <a:pPr marL="0" indent="0"/>
            <a:r>
              <a:rPr lang="en" dirty="0"/>
              <a:t>W</a:t>
            </a:r>
            <a:r>
              <a:rPr lang="en-US" dirty="0"/>
              <a:t>h</a:t>
            </a:r>
            <a:r>
              <a:rPr lang="en" dirty="0"/>
              <a:t>at are t</a:t>
            </a:r>
            <a:r>
              <a:rPr lang="en-US" dirty="0"/>
              <a:t>he</a:t>
            </a:r>
            <a:r>
              <a:rPr lang="en" dirty="0"/>
              <a:t> roles in SPM?</a:t>
            </a:r>
            <a:endParaRPr dirty="0"/>
          </a:p>
        </p:txBody>
      </p:sp>
    </p:spTree>
    <p:extLst>
      <p:ext uri="{BB962C8B-B14F-4D97-AF65-F5344CB8AC3E}">
        <p14:creationId xmlns:p14="http://schemas.microsoft.com/office/powerpoint/2010/main" val="4205799458"/>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1"/>
          <p:cNvSpPr txBox="1">
            <a:spLocks noGrp="1"/>
          </p:cNvSpPr>
          <p:nvPr>
            <p:ph type="body" idx="1"/>
          </p:nvPr>
        </p:nvSpPr>
        <p:spPr>
          <a:xfrm>
            <a:off x="8638513" y="586200"/>
            <a:ext cx="2830000" cy="5685600"/>
          </a:xfrm>
          <a:prstGeom prst="rect">
            <a:avLst/>
          </a:prstGeom>
        </p:spPr>
        <p:txBody>
          <a:bodyPr spcFirstLastPara="1" wrap="square" lIns="121900" tIns="121900" rIns="121900" bIns="121900" anchor="ctr" anchorCtr="0">
            <a:noAutofit/>
          </a:bodyPr>
          <a:lstStyle/>
          <a:p>
            <a:pPr marL="0" indent="0"/>
            <a:r>
              <a:rPr lang="en-US" dirty="0"/>
              <a:t>There are more than this roles, if the project is getting bigger constantly. </a:t>
            </a:r>
            <a:endParaRPr dirty="0"/>
          </a:p>
        </p:txBody>
      </p:sp>
      <p:sp>
        <p:nvSpPr>
          <p:cNvPr id="423" name="Google Shape;423;p31"/>
          <p:cNvSpPr txBox="1">
            <a:spLocks noGrp="1"/>
          </p:cNvSpPr>
          <p:nvPr>
            <p:ph type="sldNum" idx="12"/>
          </p:nvPr>
        </p:nvSpPr>
        <p:spPr>
          <a:xfrm>
            <a:off x="11744000" y="2944233"/>
            <a:ext cx="448000" cy="9696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99</a:t>
            </a:fld>
            <a:endParaRPr kern="0">
              <a:solidFill>
                <a:srgbClr val="FFFFFF"/>
              </a:solidFill>
            </a:endParaRPr>
          </a:p>
        </p:txBody>
      </p:sp>
      <p:sp>
        <p:nvSpPr>
          <p:cNvPr id="22" name="Google Shape;308;p21">
            <a:extLst>
              <a:ext uri="{FF2B5EF4-FFF2-40B4-BE49-F238E27FC236}">
                <a16:creationId xmlns:a16="http://schemas.microsoft.com/office/drawing/2014/main" id="{678DE358-3B2E-4F05-BE64-A966A2FD3308}"/>
              </a:ext>
            </a:extLst>
          </p:cNvPr>
          <p:cNvSpPr txBox="1">
            <a:spLocks/>
          </p:cNvSpPr>
          <p:nvPr/>
        </p:nvSpPr>
        <p:spPr>
          <a:xfrm>
            <a:off x="276567" y="1444600"/>
            <a:ext cx="3905487" cy="49384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rgbClr val="FFFFFF"/>
              </a:buClr>
              <a:buSzPts val="1800"/>
              <a:buFont typeface="Barlow Light"/>
              <a:buNone/>
              <a:defRPr sz="1800" b="0" i="0" u="none" strike="noStrike" cap="none">
                <a:solidFill>
                  <a:srgbClr val="FFFFFF"/>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380990" indent="-380990" defTabSz="1219170">
              <a:spcBef>
                <a:spcPts val="800"/>
              </a:spcBef>
              <a:buClr>
                <a:srgbClr val="A5B0FE"/>
              </a:buClr>
              <a:buFont typeface="Arial" panose="020B0604020202020204" pitchFamily="34" charset="0"/>
              <a:buChar char="•"/>
            </a:pPr>
            <a:r>
              <a:rPr lang="en-US" sz="2400" b="1" kern="0" dirty="0">
                <a:solidFill>
                  <a:srgbClr val="000000"/>
                </a:solidFill>
              </a:rPr>
              <a:t>Product owner</a:t>
            </a:r>
          </a:p>
          <a:p>
            <a:pPr marL="380990" indent="-380990" defTabSz="1219170">
              <a:spcBef>
                <a:spcPts val="800"/>
              </a:spcBef>
              <a:buClr>
                <a:srgbClr val="A5B0FE"/>
              </a:buClr>
              <a:buFont typeface="Arial" panose="020B0604020202020204" pitchFamily="34" charset="0"/>
              <a:buChar char="•"/>
            </a:pPr>
            <a:endParaRPr lang="en-US" sz="2400" b="1" kern="0" dirty="0">
              <a:solidFill>
                <a:srgbClr val="000000"/>
              </a:solidFill>
            </a:endParaRPr>
          </a:p>
          <a:p>
            <a:pPr marL="380990" indent="-380990" defTabSz="1219170">
              <a:spcBef>
                <a:spcPts val="800"/>
              </a:spcBef>
              <a:buClr>
                <a:srgbClr val="A5B0FE"/>
              </a:buClr>
              <a:buFont typeface="Arial" panose="020B0604020202020204" pitchFamily="34" charset="0"/>
              <a:buChar char="•"/>
            </a:pPr>
            <a:r>
              <a:rPr lang="en-US" sz="2400" b="1" kern="0" dirty="0">
                <a:solidFill>
                  <a:srgbClr val="000000"/>
                </a:solidFill>
              </a:rPr>
              <a:t>Software manager</a:t>
            </a:r>
          </a:p>
          <a:p>
            <a:pPr marL="380990" indent="-380990" defTabSz="1219170">
              <a:spcBef>
                <a:spcPts val="800"/>
              </a:spcBef>
              <a:buClr>
                <a:srgbClr val="A5B0FE"/>
              </a:buClr>
              <a:buFont typeface="Arial" panose="020B0604020202020204" pitchFamily="34" charset="0"/>
              <a:buChar char="•"/>
            </a:pPr>
            <a:endParaRPr lang="en-US" sz="2400" b="1" kern="0" dirty="0">
              <a:solidFill>
                <a:srgbClr val="000000"/>
              </a:solidFill>
            </a:endParaRPr>
          </a:p>
          <a:p>
            <a:pPr marL="380990" indent="-380990" defTabSz="1219170">
              <a:spcBef>
                <a:spcPts val="800"/>
              </a:spcBef>
              <a:buClr>
                <a:srgbClr val="A5B0FE"/>
              </a:buClr>
              <a:buFont typeface="Arial" panose="020B0604020202020204" pitchFamily="34" charset="0"/>
              <a:buChar char="•"/>
            </a:pPr>
            <a:r>
              <a:rPr lang="en-US" sz="2400" b="1" kern="0" dirty="0">
                <a:solidFill>
                  <a:srgbClr val="000000"/>
                </a:solidFill>
              </a:rPr>
              <a:t>Team lead</a:t>
            </a:r>
          </a:p>
          <a:p>
            <a:pPr marL="380990" indent="-380990" defTabSz="1219170">
              <a:spcBef>
                <a:spcPts val="800"/>
              </a:spcBef>
              <a:buClr>
                <a:srgbClr val="A5B0FE"/>
              </a:buClr>
              <a:buFont typeface="Arial" panose="020B0604020202020204" pitchFamily="34" charset="0"/>
              <a:buChar char="•"/>
            </a:pPr>
            <a:endParaRPr lang="en-US" sz="2400" b="1" kern="0" dirty="0">
              <a:solidFill>
                <a:srgbClr val="000000"/>
              </a:solidFill>
            </a:endParaRPr>
          </a:p>
          <a:p>
            <a:pPr marL="380990" indent="-380990" defTabSz="1219170">
              <a:spcBef>
                <a:spcPts val="800"/>
              </a:spcBef>
              <a:buClr>
                <a:srgbClr val="A5B0FE"/>
              </a:buClr>
              <a:buFont typeface="Arial" panose="020B0604020202020204" pitchFamily="34" charset="0"/>
              <a:buChar char="•"/>
            </a:pPr>
            <a:r>
              <a:rPr lang="en-US" sz="2400" b="1" kern="0" dirty="0">
                <a:solidFill>
                  <a:srgbClr val="000000"/>
                </a:solidFill>
              </a:rPr>
              <a:t>Developer</a:t>
            </a:r>
          </a:p>
          <a:p>
            <a:pPr marL="380990" indent="-380990" defTabSz="1219170">
              <a:spcBef>
                <a:spcPts val="800"/>
              </a:spcBef>
              <a:buClr>
                <a:srgbClr val="A5B0FE"/>
              </a:buClr>
              <a:buFont typeface="Arial" panose="020B0604020202020204" pitchFamily="34" charset="0"/>
              <a:buChar char="•"/>
            </a:pPr>
            <a:endParaRPr lang="en-US" sz="2400" b="1" kern="0" dirty="0">
              <a:solidFill>
                <a:srgbClr val="000000"/>
              </a:solidFill>
            </a:endParaRPr>
          </a:p>
          <a:p>
            <a:pPr marL="0" indent="0" defTabSz="1219170">
              <a:spcBef>
                <a:spcPts val="800"/>
              </a:spcBef>
              <a:buClr>
                <a:srgbClr val="A5B0FE"/>
              </a:buClr>
            </a:pPr>
            <a:endParaRPr lang="en-US" sz="2400" b="1" kern="0" dirty="0">
              <a:solidFill>
                <a:srgbClr val="000000"/>
              </a:solidFill>
            </a:endParaRPr>
          </a:p>
        </p:txBody>
      </p:sp>
      <p:sp>
        <p:nvSpPr>
          <p:cNvPr id="23" name="Google Shape;308;p21">
            <a:extLst>
              <a:ext uri="{FF2B5EF4-FFF2-40B4-BE49-F238E27FC236}">
                <a16:creationId xmlns:a16="http://schemas.microsoft.com/office/drawing/2014/main" id="{8E9C6F10-1A34-4DF0-A5BA-105168831EFC}"/>
              </a:ext>
            </a:extLst>
          </p:cNvPr>
          <p:cNvSpPr txBox="1">
            <a:spLocks/>
          </p:cNvSpPr>
          <p:nvPr/>
        </p:nvSpPr>
        <p:spPr>
          <a:xfrm>
            <a:off x="4457541" y="1444600"/>
            <a:ext cx="3905487" cy="493846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rgbClr val="FFFFFF"/>
              </a:buClr>
              <a:buSzPts val="1800"/>
              <a:buFont typeface="Barlow Light"/>
              <a:buNone/>
              <a:defRPr sz="1800" b="0" i="0" u="none" strike="noStrike" cap="none">
                <a:solidFill>
                  <a:srgbClr val="FFFFFF"/>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380990" indent="-380990" defTabSz="1219170">
              <a:spcBef>
                <a:spcPts val="800"/>
              </a:spcBef>
              <a:buClr>
                <a:srgbClr val="A5B0FE"/>
              </a:buClr>
              <a:buFont typeface="Arial" panose="020B0604020202020204" pitchFamily="34" charset="0"/>
              <a:buChar char="•"/>
            </a:pPr>
            <a:r>
              <a:rPr lang="en-US" sz="2400" b="1" kern="0" dirty="0">
                <a:solidFill>
                  <a:srgbClr val="000000"/>
                </a:solidFill>
              </a:rPr>
              <a:t>QA Tester</a:t>
            </a:r>
          </a:p>
          <a:p>
            <a:pPr marL="380990" indent="-380990" defTabSz="1219170">
              <a:spcBef>
                <a:spcPts val="800"/>
              </a:spcBef>
              <a:buClr>
                <a:srgbClr val="A5B0FE"/>
              </a:buClr>
              <a:buFont typeface="Arial" panose="020B0604020202020204" pitchFamily="34" charset="0"/>
              <a:buChar char="•"/>
            </a:pPr>
            <a:endParaRPr lang="en-US" sz="2400" b="1" kern="0" dirty="0">
              <a:solidFill>
                <a:srgbClr val="000000"/>
              </a:solidFill>
            </a:endParaRPr>
          </a:p>
          <a:p>
            <a:pPr marL="380990" indent="-380990" defTabSz="1219170">
              <a:spcBef>
                <a:spcPts val="800"/>
              </a:spcBef>
              <a:buClr>
                <a:srgbClr val="A5B0FE"/>
              </a:buClr>
              <a:buFont typeface="Arial" panose="020B0604020202020204" pitchFamily="34" charset="0"/>
              <a:buChar char="•"/>
            </a:pPr>
            <a:r>
              <a:rPr lang="en-US" sz="2400" b="1" kern="0" dirty="0">
                <a:solidFill>
                  <a:srgbClr val="000000"/>
                </a:solidFill>
              </a:rPr>
              <a:t>UI &amp; UX designer</a:t>
            </a:r>
          </a:p>
          <a:p>
            <a:pPr marL="380990" indent="-380990" defTabSz="1219170">
              <a:spcBef>
                <a:spcPts val="800"/>
              </a:spcBef>
              <a:buClr>
                <a:srgbClr val="A5B0FE"/>
              </a:buClr>
              <a:buFont typeface="Arial" panose="020B0604020202020204" pitchFamily="34" charset="0"/>
              <a:buChar char="•"/>
            </a:pPr>
            <a:endParaRPr lang="en-US" sz="2400" b="1" kern="0" dirty="0">
              <a:solidFill>
                <a:srgbClr val="000000"/>
              </a:solidFill>
            </a:endParaRPr>
          </a:p>
          <a:p>
            <a:pPr marL="380990" indent="-380990" defTabSz="1219170">
              <a:spcBef>
                <a:spcPts val="800"/>
              </a:spcBef>
              <a:buClr>
                <a:srgbClr val="A5B0FE"/>
              </a:buClr>
              <a:buFont typeface="Arial" panose="020B0604020202020204" pitchFamily="34" charset="0"/>
              <a:buChar char="•"/>
            </a:pPr>
            <a:r>
              <a:rPr lang="en-US" sz="2400" b="1" kern="0" dirty="0">
                <a:solidFill>
                  <a:srgbClr val="000000"/>
                </a:solidFill>
              </a:rPr>
              <a:t>Business Analysis</a:t>
            </a:r>
          </a:p>
          <a:p>
            <a:pPr marL="380990" indent="-380990" defTabSz="1219170">
              <a:spcBef>
                <a:spcPts val="800"/>
              </a:spcBef>
              <a:buClr>
                <a:srgbClr val="A5B0FE"/>
              </a:buClr>
              <a:buFont typeface="Arial" panose="020B0604020202020204" pitchFamily="34" charset="0"/>
              <a:buChar char="•"/>
            </a:pPr>
            <a:endParaRPr lang="en-US" sz="2400" b="1" kern="0" dirty="0">
              <a:solidFill>
                <a:srgbClr val="000000"/>
              </a:solidFill>
            </a:endParaRPr>
          </a:p>
        </p:txBody>
      </p:sp>
      <p:sp>
        <p:nvSpPr>
          <p:cNvPr id="24" name="Google Shape;568;p40">
            <a:extLst>
              <a:ext uri="{FF2B5EF4-FFF2-40B4-BE49-F238E27FC236}">
                <a16:creationId xmlns:a16="http://schemas.microsoft.com/office/drawing/2014/main" id="{FBE4AE54-157F-4272-BB94-D579C66CAD93}"/>
              </a:ext>
            </a:extLst>
          </p:cNvPr>
          <p:cNvSpPr txBox="1">
            <a:spLocks/>
          </p:cNvSpPr>
          <p:nvPr/>
        </p:nvSpPr>
        <p:spPr>
          <a:xfrm>
            <a:off x="541000" y="232388"/>
            <a:ext cx="6851600" cy="1143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defTabSz="1219170">
              <a:buClr>
                <a:srgbClr val="A5B0FE"/>
              </a:buClr>
            </a:pPr>
            <a:r>
              <a:rPr lang="en-US" sz="4000" kern="0" dirty="0">
                <a:solidFill>
                  <a:srgbClr val="A5B0FE"/>
                </a:solidFill>
              </a:rPr>
              <a:t>SPM Team </a:t>
            </a:r>
          </a:p>
        </p:txBody>
      </p:sp>
      <p:sp>
        <p:nvSpPr>
          <p:cNvPr id="2" name="Rectangle 1">
            <a:extLst>
              <a:ext uri="{FF2B5EF4-FFF2-40B4-BE49-F238E27FC236}">
                <a16:creationId xmlns:a16="http://schemas.microsoft.com/office/drawing/2014/main" id="{692E44E5-31A0-45DF-AAFB-AF8A3464BDEC}"/>
              </a:ext>
            </a:extLst>
          </p:cNvPr>
          <p:cNvSpPr/>
          <p:nvPr/>
        </p:nvSpPr>
        <p:spPr>
          <a:xfrm>
            <a:off x="11744000" y="2688116"/>
            <a:ext cx="448000" cy="13954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Tree>
  </p:cSld>
  <p:clrMapOvr>
    <a:masterClrMapping/>
  </p:clrMapOvr>
  <p:transition spd="slow">
    <p:push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_rels/theme8.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SlateVTI">
  <a:themeElements>
    <a:clrScheme name="AnalogousFromLightSeedLeftStep">
      <a:dk1>
        <a:srgbClr val="000000"/>
      </a:dk1>
      <a:lt1>
        <a:srgbClr val="FFFFFF"/>
      </a:lt1>
      <a:dk2>
        <a:srgbClr val="203924"/>
      </a:dk2>
      <a:lt2>
        <a:srgbClr val="E2E8E8"/>
      </a:lt2>
      <a:accent1>
        <a:srgbClr val="C69699"/>
      </a:accent1>
      <a:accent2>
        <a:srgbClr val="BA7F9B"/>
      </a:accent2>
      <a:accent3>
        <a:srgbClr val="C492BF"/>
      </a:accent3>
      <a:accent4>
        <a:srgbClr val="A87FBA"/>
      </a:accent4>
      <a:accent5>
        <a:srgbClr val="A496C6"/>
      </a:accent5>
      <a:accent6>
        <a:srgbClr val="7F87BA"/>
      </a:accent6>
      <a:hlink>
        <a:srgbClr val="568E8B"/>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4.xml><?xml version="1.0" encoding="utf-8"?>
<a:theme xmlns:a="http://schemas.openxmlformats.org/drawingml/2006/main" name="L_Ekspresis_PPT_pamatne">
  <a:themeElements>
    <a:clrScheme name="Custom 6">
      <a:dk1>
        <a:srgbClr val="005551"/>
      </a:dk1>
      <a:lt1>
        <a:srgbClr val="FFFFFF"/>
      </a:lt1>
      <a:dk2>
        <a:srgbClr val="005551"/>
      </a:dk2>
      <a:lt2>
        <a:srgbClr val="FFFFFF"/>
      </a:lt2>
      <a:accent1>
        <a:srgbClr val="005551"/>
      </a:accent1>
      <a:accent2>
        <a:srgbClr val="BDCF3C"/>
      </a:accent2>
      <a:accent3>
        <a:srgbClr val="B72E91"/>
      </a:accent3>
      <a:accent4>
        <a:srgbClr val="27C4A6"/>
      </a:accent4>
      <a:accent5>
        <a:srgbClr val="FFC832"/>
      </a:accent5>
      <a:accent6>
        <a:srgbClr val="00B9F1"/>
      </a:accent6>
      <a:hlink>
        <a:srgbClr val="8B5BA4"/>
      </a:hlink>
      <a:folHlink>
        <a:srgbClr val="BFBFB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9.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192</TotalTime>
  <Words>5999</Words>
  <Application>Microsoft Office PowerPoint</Application>
  <PresentationFormat>Widescreen</PresentationFormat>
  <Paragraphs>515</Paragraphs>
  <Slides>101</Slides>
  <Notes>20</Notes>
  <HiddenSlides>0</HiddenSlides>
  <MMClips>0</MMClips>
  <ScaleCrop>false</ScaleCrop>
  <HeadingPairs>
    <vt:vector size="6" baseType="variant">
      <vt:variant>
        <vt:lpstr>Fonts Used</vt:lpstr>
      </vt:variant>
      <vt:variant>
        <vt:i4>17</vt:i4>
      </vt:variant>
      <vt:variant>
        <vt:lpstr>Theme</vt:lpstr>
      </vt:variant>
      <vt:variant>
        <vt:i4>9</vt:i4>
      </vt:variant>
      <vt:variant>
        <vt:lpstr>Slide Titles</vt:lpstr>
      </vt:variant>
      <vt:variant>
        <vt:i4>101</vt:i4>
      </vt:variant>
    </vt:vector>
  </HeadingPairs>
  <TitlesOfParts>
    <vt:vector size="127" baseType="lpstr">
      <vt:lpstr>Arial</vt:lpstr>
      <vt:lpstr>Barlow</vt:lpstr>
      <vt:lpstr>Barlow Light</vt:lpstr>
      <vt:lpstr>Calibri</vt:lpstr>
      <vt:lpstr>Calibri Light</vt:lpstr>
      <vt:lpstr>Calibri Light </vt:lpstr>
      <vt:lpstr>Calisto MT</vt:lpstr>
      <vt:lpstr>Gill Sans MT</vt:lpstr>
      <vt:lpstr>Goudy Old Style</vt:lpstr>
      <vt:lpstr>Miriam Libre</vt:lpstr>
      <vt:lpstr>Open Sans</vt:lpstr>
      <vt:lpstr>Raleway</vt:lpstr>
      <vt:lpstr>Source Sans Pro</vt:lpstr>
      <vt:lpstr>Times New Roman</vt:lpstr>
      <vt:lpstr>Wingdings</vt:lpstr>
      <vt:lpstr>Wingdings 2</vt:lpstr>
      <vt:lpstr>Work Sans</vt:lpstr>
      <vt:lpstr>SlateVTI</vt:lpstr>
      <vt:lpstr>Plum</vt:lpstr>
      <vt:lpstr>Slate</vt:lpstr>
      <vt:lpstr>L_Ekspresis_PPT_pamatne</vt:lpstr>
      <vt:lpstr>Office Theme</vt:lpstr>
      <vt:lpstr>Parcel</vt:lpstr>
      <vt:lpstr>1_Office Theme</vt:lpstr>
      <vt:lpstr>1_SlateVTI</vt:lpstr>
      <vt:lpstr>Roderigo template</vt:lpstr>
      <vt:lpstr>Transparency</vt:lpstr>
      <vt:lpstr>What is “Transparency”?</vt:lpstr>
      <vt:lpstr>Features</vt:lpstr>
      <vt:lpstr>Non-functional requirements</vt:lpstr>
      <vt:lpstr>Tools and methodology</vt:lpstr>
      <vt:lpstr>Creator user persona</vt:lpstr>
      <vt:lpstr>Consumer user persona</vt:lpstr>
      <vt:lpstr>Screen section scheme</vt:lpstr>
      <vt:lpstr>User behavior diagram</vt:lpstr>
      <vt:lpstr>Wireframe</vt:lpstr>
      <vt:lpstr>Wireframe</vt:lpstr>
      <vt:lpstr>Individual presentations segment</vt:lpstr>
      <vt:lpstr>Data Modeling</vt:lpstr>
      <vt:lpstr>Definition</vt:lpstr>
      <vt:lpstr>Challenges #1</vt:lpstr>
      <vt:lpstr>Challenges #2</vt:lpstr>
      <vt:lpstr>Challenges #3</vt:lpstr>
      <vt:lpstr>Challenges #4</vt:lpstr>
      <vt:lpstr>Challenge #5 </vt:lpstr>
      <vt:lpstr>Challenges #6</vt:lpstr>
      <vt:lpstr>Challenges #7</vt:lpstr>
      <vt:lpstr>UML (Unified Modeling Language)</vt:lpstr>
      <vt:lpstr>Table of content</vt:lpstr>
      <vt:lpstr>UML or Unified Modeling Language</vt:lpstr>
      <vt:lpstr>UML version 2 and 2.5</vt:lpstr>
      <vt:lpstr>UML Diagrams</vt:lpstr>
      <vt:lpstr>Most relevant UML Diagrams to these days</vt:lpstr>
      <vt:lpstr>Tools and Software Solutions </vt:lpstr>
      <vt:lpstr>References</vt:lpstr>
      <vt:lpstr>PowerPoint Presentation</vt:lpstr>
      <vt:lpstr>What are Software Development Models?</vt:lpstr>
      <vt:lpstr>Traditional Software Development Models</vt:lpstr>
      <vt:lpstr>Waterfall</vt:lpstr>
      <vt:lpstr>V-model</vt:lpstr>
      <vt:lpstr>Iterative</vt:lpstr>
      <vt:lpstr>Spiral</vt:lpstr>
      <vt:lpstr>Agile </vt:lpstr>
      <vt:lpstr>SCRUM</vt:lpstr>
      <vt:lpstr>Extreme Programming</vt:lpstr>
      <vt:lpstr>RAD</vt:lpstr>
      <vt:lpstr>RAD</vt:lpstr>
      <vt:lpstr>References</vt:lpstr>
      <vt:lpstr>The ontology of „Transparency” App</vt:lpstr>
      <vt:lpstr>What is an ontology?</vt:lpstr>
      <vt:lpstr>Phases of ontology</vt:lpstr>
      <vt:lpstr>Ontology types</vt:lpstr>
      <vt:lpstr>Ontology of Transparency app</vt:lpstr>
      <vt:lpstr>Bibliography</vt:lpstr>
      <vt:lpstr>Software quality</vt:lpstr>
      <vt:lpstr>What is Software quality</vt:lpstr>
      <vt:lpstr>FUNCTIONAL AND NON FUNCTIONAL REQUIREMENTS</vt:lpstr>
      <vt:lpstr>MEASURING THE SOFTWARE QUALITY</vt:lpstr>
      <vt:lpstr>PowerPoint Presentation</vt:lpstr>
      <vt:lpstr>PowerPoint Presentation</vt:lpstr>
      <vt:lpstr>Transparency software quality</vt:lpstr>
      <vt:lpstr>REFERENCES</vt:lpstr>
      <vt:lpstr>Applied system software Software testing</vt:lpstr>
      <vt:lpstr>What is software testing and why we should use it?</vt:lpstr>
      <vt:lpstr>Types of software testing</vt:lpstr>
      <vt:lpstr>Functional testing</vt:lpstr>
      <vt:lpstr>Examples of Functional testing</vt:lpstr>
      <vt:lpstr>Non-functional testing</vt:lpstr>
      <vt:lpstr>Examples of non-functional testing</vt:lpstr>
      <vt:lpstr>Reflection on my experience of testing</vt:lpstr>
      <vt:lpstr>Alpha testing</vt:lpstr>
      <vt:lpstr>Beta testing</vt:lpstr>
      <vt:lpstr>Smoke testing</vt:lpstr>
      <vt:lpstr>Regression Testing</vt:lpstr>
      <vt:lpstr>Conclusion Why do we need testing?</vt:lpstr>
      <vt:lpstr>References</vt:lpstr>
      <vt:lpstr>Software Maintenance Final Task Applied System Software</vt:lpstr>
      <vt:lpstr>What is Software Maintenance?</vt:lpstr>
      <vt:lpstr>Software Maintenance Processes</vt:lpstr>
      <vt:lpstr>Perfective maintenance</vt:lpstr>
      <vt:lpstr>Adaptive maintenance</vt:lpstr>
      <vt:lpstr>Corrective maintenance</vt:lpstr>
      <vt:lpstr>Preventive maintenance</vt:lpstr>
      <vt:lpstr>PowerPoint Presentation</vt:lpstr>
      <vt:lpstr>Software Maintenance Process Model  </vt:lpstr>
      <vt:lpstr>References</vt:lpstr>
      <vt:lpstr>Verification and Validation </vt:lpstr>
      <vt:lpstr>Definition</vt:lpstr>
      <vt:lpstr>Verification- Are you building it right?</vt:lpstr>
      <vt:lpstr>Validation- Are we building the right product?</vt:lpstr>
      <vt:lpstr>Examples of Usages: Verification and Validation – User-Login Page</vt:lpstr>
      <vt:lpstr>Flight Readiness Review(FRR) -NASA</vt:lpstr>
      <vt:lpstr>FRR  </vt:lpstr>
      <vt:lpstr>Mobile Application </vt:lpstr>
      <vt:lpstr>Public Messenger(Group work) </vt:lpstr>
      <vt:lpstr>SOFTWARE PROJECT MANAGEMENT</vt:lpstr>
      <vt:lpstr>PowerPoint Presentation</vt:lpstr>
      <vt:lpstr>1. SPM 101</vt:lpstr>
      <vt:lpstr>Technique and Tools </vt:lpstr>
      <vt:lpstr>PowerPoint Presentation</vt:lpstr>
      <vt:lpstr>PowerPoint Presentation</vt:lpstr>
      <vt:lpstr>2. Process </vt:lpstr>
      <vt:lpstr>ROADMAP of SPM</vt:lpstr>
      <vt:lpstr>3. Roles</vt:lpstr>
      <vt:lpstr>PowerPoint Presentation</vt:lpstr>
      <vt:lpstr>PowerPoint Presentation</vt:lpstr>
      <vt:lpstr>Questions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Transparency</dc:title>
  <dc:creator>Oleksii Avdieiev</dc:creator>
  <cp:lastModifiedBy>Oleksii Avdieiev</cp:lastModifiedBy>
  <cp:revision>3</cp:revision>
  <dcterms:created xsi:type="dcterms:W3CDTF">2022-06-08T17:50:26Z</dcterms:created>
  <dcterms:modified xsi:type="dcterms:W3CDTF">2022-06-08T21:04:12Z</dcterms:modified>
</cp:coreProperties>
</file>